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9"/>
  </p:notesMasterIdLst>
  <p:sldIdLst>
    <p:sldId id="256" r:id="rId3"/>
    <p:sldId id="257" r:id="rId4"/>
    <p:sldId id="258" r:id="rId5"/>
    <p:sldId id="285" r:id="rId6"/>
    <p:sldId id="282" r:id="rId7"/>
    <p:sldId id="287" r:id="rId8"/>
    <p:sldId id="286" r:id="rId9"/>
    <p:sldId id="260" r:id="rId10"/>
    <p:sldId id="262" r:id="rId11"/>
    <p:sldId id="288" r:id="rId12"/>
    <p:sldId id="289" r:id="rId13"/>
    <p:sldId id="290" r:id="rId14"/>
    <p:sldId id="291" r:id="rId15"/>
    <p:sldId id="292" r:id="rId16"/>
    <p:sldId id="293" r:id="rId17"/>
    <p:sldId id="300" r:id="rId18"/>
    <p:sldId id="294" r:id="rId19"/>
    <p:sldId id="295" r:id="rId20"/>
    <p:sldId id="296" r:id="rId21"/>
    <p:sldId id="301" r:id="rId22"/>
    <p:sldId id="297" r:id="rId23"/>
    <p:sldId id="298" r:id="rId24"/>
    <p:sldId id="302" r:id="rId25"/>
    <p:sldId id="299" r:id="rId26"/>
    <p:sldId id="279" r:id="rId27"/>
    <p:sldId id="280" r:id="rId28"/>
  </p:sldIdLst>
  <p:sldSz cx="9144000" cy="5143500" type="screen16x9"/>
  <p:notesSz cx="6858000" cy="9144000"/>
  <p:embeddedFontLst>
    <p:embeddedFont>
      <p:font typeface="Arial Black" panose="020B0A04020102020204" pitchFamily="34" charset="0"/>
      <p:regular r:id="rId30"/>
      <p:bold r:id="rId31"/>
    </p:embeddedFont>
    <p:embeddedFont>
      <p:font typeface="Lato" panose="020F0502020204030203" pitchFamily="34" charset="0"/>
      <p:regular r:id="rId32"/>
      <p:bold r:id="rId33"/>
      <p:italic r:id="rId34"/>
      <p:boldItalic r:id="rId35"/>
    </p:embeddedFont>
    <p:embeddedFont>
      <p:font typeface="Times" panose="02020603050405020304" pitchFamily="18"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74" autoAdjust="0"/>
  </p:normalViewPr>
  <p:slideViewPr>
    <p:cSldViewPr snapToGrid="0">
      <p:cViewPr varScale="1">
        <p:scale>
          <a:sx n="73" d="100"/>
          <a:sy n="73" d="100"/>
        </p:scale>
        <p:origin x="1083" y="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9c6db9366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g19c6db93668_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72023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31592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en-US" dirty="0">
                <a:solidFill>
                  <a:srgbClr val="374151"/>
                </a:solidFill>
                <a:latin typeface="Times New Roman" panose="02020603050405020304" pitchFamily="18" charset="0"/>
                <a:cs typeface="Times New Roman" panose="02020603050405020304" pitchFamily="18" charset="0"/>
              </a:rPr>
              <a:t>While genetic evolution has the freedom to make changes to the code, it is constrained by this template. The template ensures that fundamental program structures such as classes, types, functions, and data structures remain intact. It also maintains the block structure of the program, including opening and closing brackets. Evolution can modify the contents of functions, data structures, and variables, but it cannot change their fundamental structure.</a:t>
            </a: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77036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100"/>
              <a:buFont typeface="Arial"/>
              <a:buNone/>
              <a:tabLst/>
              <a:defRPr/>
            </a:pPr>
            <a:r>
              <a:rPr lang="en-US" b="1" i="0" dirty="0">
                <a:solidFill>
                  <a:srgbClr val="374151"/>
                </a:solidFill>
                <a:effectLst/>
                <a:latin typeface="Söhne"/>
              </a:rPr>
              <a:t>Reusing Code Fragments</a:t>
            </a:r>
            <a:r>
              <a:rPr lang="en-US" i="0" dirty="0">
                <a:solidFill>
                  <a:srgbClr val="374151"/>
                </a:solidFill>
                <a:effectLst/>
                <a:latin typeface="Söhne"/>
              </a:rPr>
              <a:t>: </a:t>
            </a:r>
            <a:r>
              <a:rPr lang="en-US" b="1" i="0" dirty="0">
                <a:solidFill>
                  <a:srgbClr val="374151"/>
                </a:solidFill>
                <a:effectLst/>
                <a:latin typeface="Söhne"/>
              </a:rPr>
              <a:t>Instead of </a:t>
            </a:r>
            <a:r>
              <a:rPr lang="en-US" b="0" i="0" dirty="0">
                <a:solidFill>
                  <a:srgbClr val="374151"/>
                </a:solidFill>
                <a:effectLst/>
                <a:latin typeface="Söhne"/>
              </a:rPr>
              <a:t>allowing GP complete freedom to </a:t>
            </a:r>
            <a:r>
              <a:rPr lang="en-US" b="1" i="0" dirty="0">
                <a:solidFill>
                  <a:srgbClr val="374151"/>
                </a:solidFill>
                <a:effectLst/>
                <a:latin typeface="Söhne"/>
              </a:rPr>
              <a:t>generate entirely new code</a:t>
            </a:r>
            <a:r>
              <a:rPr lang="en-US" b="0" i="0" dirty="0">
                <a:solidFill>
                  <a:srgbClr val="374151"/>
                </a:solidFill>
                <a:effectLst/>
                <a:latin typeface="Söhne"/>
              </a:rPr>
              <a:t>, the approach focuses on </a:t>
            </a:r>
            <a:r>
              <a:rPr lang="en-US" b="1" i="0" dirty="0">
                <a:solidFill>
                  <a:srgbClr val="374151"/>
                </a:solidFill>
                <a:effectLst/>
                <a:latin typeface="Söhne"/>
              </a:rPr>
              <a:t>reusing code </a:t>
            </a:r>
            <a:r>
              <a:rPr lang="en-US" b="0" i="0" dirty="0">
                <a:solidFill>
                  <a:srgbClr val="374151"/>
                </a:solidFill>
                <a:effectLst/>
                <a:latin typeface="Söhne"/>
              </a:rPr>
              <a:t>that has already been written within the program being improved. This "cut and paste" approach involves removing lines of code (cutting) and copying them to other places in the program (pasting). This approach leverages the observation that human-written code often contains repeated lines or fragments. Reusing existing code fragments has been found to yield significant improvements in the software.</a:t>
            </a:r>
          </a:p>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009502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006802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67651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46707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189917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42667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5509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3ccd66a38_8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4" name="Google Shape;174;g1a3ccd66a38_8_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75" name="Google Shape;175;g1a3ccd66a38_8_1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741198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903157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195187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92863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927661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9ca196998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5" name="Google Shape;385;g19ca1969983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386" name="Google Shape;386;g19ca1969983_1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a3ccd66a38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a3ccd66a38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99519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82581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3ccd66a3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g1a3ccd66a3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2" name="Google Shape;182;g1a3ccd66a38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46631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3ccd66a3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9" name="Google Shape;189;g1a3ccd66a38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90" name="Google Shape;190;g1a3ccd66a38_0_2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552470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3ccd66a38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7" name="Google Shape;197;g1a3ccd66a38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98" name="Google Shape;198;g1a3ccd66a38_0_2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a3ccd66a3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2" name="Google Shape;222;g1a3ccd66a38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23" name="Google Shape;223;g1a3ccd66a38_0_2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12750" y="519522"/>
            <a:ext cx="7774632" cy="64807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395536" y="1275606"/>
            <a:ext cx="7772400" cy="281515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9" name="Google Shape;59;p14"/>
          <p:cNvPicPr preferRelativeResize="0"/>
          <p:nvPr/>
        </p:nvPicPr>
        <p:blipFill rotWithShape="1">
          <a:blip r:embed="rId2">
            <a:alphaModFix/>
          </a:blip>
          <a:srcRect/>
          <a:stretch/>
        </p:blipFill>
        <p:spPr>
          <a:xfrm>
            <a:off x="-14941" y="4989123"/>
            <a:ext cx="6874809" cy="159980"/>
          </a:xfrm>
          <a:prstGeom prst="rect">
            <a:avLst/>
          </a:prstGeom>
          <a:noFill/>
          <a:ln>
            <a:noFill/>
          </a:ln>
        </p:spPr>
      </p:pic>
      <p:sp>
        <p:nvSpPr>
          <p:cNvPr id="60" name="Google Shape;60;p14"/>
          <p:cNvSpPr/>
          <p:nvPr/>
        </p:nvSpPr>
        <p:spPr>
          <a:xfrm>
            <a:off x="-6643" y="4326161"/>
            <a:ext cx="9150643" cy="665033"/>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61" name="Google Shape;61;p14" descr="top.png"/>
          <p:cNvPicPr preferRelativeResize="0"/>
          <p:nvPr/>
        </p:nvPicPr>
        <p:blipFill rotWithShape="1">
          <a:blip r:embed="rId3">
            <a:alphaModFix/>
          </a:blip>
          <a:srcRect/>
          <a:stretch/>
        </p:blipFill>
        <p:spPr>
          <a:xfrm>
            <a:off x="-1" y="-1399"/>
            <a:ext cx="6858002" cy="288229"/>
          </a:xfrm>
          <a:prstGeom prst="rect">
            <a:avLst/>
          </a:prstGeom>
          <a:noFill/>
          <a:ln>
            <a:noFill/>
          </a:ln>
        </p:spPr>
      </p:pic>
      <p:sp>
        <p:nvSpPr>
          <p:cNvPr id="62" name="Google Shape;62;p14"/>
          <p:cNvSpPr txBox="1"/>
          <p:nvPr/>
        </p:nvSpPr>
        <p:spPr>
          <a:xfrm>
            <a:off x="179512" y="4614086"/>
            <a:ext cx="4536504" cy="2700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63" name="Google Shape;63;p14"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_1">
    <p:bg>
      <p:bgPr>
        <a:blipFill>
          <a:blip r:embed="rId2">
            <a:alphaModFix amt="0"/>
          </a:blip>
          <a:stretch>
            <a:fillRect/>
          </a:stretch>
        </a:blipFill>
        <a:effectLst/>
      </p:bgPr>
    </p:bg>
    <p:spTree>
      <p:nvGrpSpPr>
        <p:cNvPr id="1" name="Shape 64"/>
        <p:cNvGrpSpPr/>
        <p:nvPr/>
      </p:nvGrpSpPr>
      <p:grpSpPr>
        <a:xfrm>
          <a:off x="0" y="0"/>
          <a:ext cx="0" cy="0"/>
          <a:chOff x="0" y="0"/>
          <a:chExt cx="0" cy="0"/>
        </a:xfrm>
      </p:grpSpPr>
      <p:pic>
        <p:nvPicPr>
          <p:cNvPr id="65" name="Google Shape;65;p15" descr="top.png"/>
          <p:cNvPicPr preferRelativeResize="0"/>
          <p:nvPr/>
        </p:nvPicPr>
        <p:blipFill rotWithShape="1">
          <a:blip r:embed="rId3">
            <a:alphaModFix/>
          </a:blip>
          <a:srcRect/>
          <a:stretch/>
        </p:blipFill>
        <p:spPr>
          <a:xfrm>
            <a:off x="-1" y="-1399"/>
            <a:ext cx="6858000" cy="288229"/>
          </a:xfrm>
          <a:prstGeom prst="rect">
            <a:avLst/>
          </a:prstGeom>
          <a:noFill/>
          <a:ln>
            <a:noFill/>
          </a:ln>
        </p:spPr>
      </p:pic>
      <p:pic>
        <p:nvPicPr>
          <p:cNvPr id="66" name="Google Shape;66;p15"/>
          <p:cNvPicPr preferRelativeResize="0"/>
          <p:nvPr/>
        </p:nvPicPr>
        <p:blipFill rotWithShape="1">
          <a:blip r:embed="rId4">
            <a:alphaModFix/>
          </a:blip>
          <a:srcRect/>
          <a:stretch/>
        </p:blipFill>
        <p:spPr>
          <a:xfrm>
            <a:off x="-7470" y="4989123"/>
            <a:ext cx="6874810" cy="159980"/>
          </a:xfrm>
          <a:prstGeom prst="rect">
            <a:avLst/>
          </a:prstGeom>
          <a:noFill/>
          <a:ln>
            <a:noFill/>
          </a:ln>
        </p:spPr>
      </p:pic>
      <p:pic>
        <p:nvPicPr>
          <p:cNvPr id="67" name="Google Shape;67;p15" descr="uOttawa_HOR_WG7.png"/>
          <p:cNvPicPr preferRelativeResize="0"/>
          <p:nvPr/>
        </p:nvPicPr>
        <p:blipFill rotWithShape="1">
          <a:blip r:embed="rId5">
            <a:alphaModFix/>
          </a:blip>
          <a:srcRect/>
          <a:stretch/>
        </p:blipFill>
        <p:spPr>
          <a:xfrm>
            <a:off x="7209367" y="4460876"/>
            <a:ext cx="1273174" cy="340530"/>
          </a:xfrm>
          <a:prstGeom prst="rect">
            <a:avLst/>
          </a:prstGeom>
          <a:noFill/>
          <a:ln>
            <a:noFill/>
          </a:ln>
        </p:spPr>
      </p:pic>
      <p:sp>
        <p:nvSpPr>
          <p:cNvPr id="68" name="Google Shape;68;p15"/>
          <p:cNvSpPr txBox="1">
            <a:spLocks noGrp="1"/>
          </p:cNvSpPr>
          <p:nvPr>
            <p:ph type="title"/>
          </p:nvPr>
        </p:nvSpPr>
        <p:spPr>
          <a:xfrm>
            <a:off x="1874520" y="2147238"/>
            <a:ext cx="7168800" cy="596700"/>
          </a:xfrm>
          <a:prstGeom prst="rect">
            <a:avLst/>
          </a:prstGeom>
          <a:noFill/>
          <a:ln>
            <a:noFill/>
          </a:ln>
        </p:spPr>
        <p:txBody>
          <a:bodyPr spcFirstLastPara="1" wrap="square" lIns="58925" tIns="29450" rIns="58925" bIns="29450" anchor="ctr" anchorCtr="0">
            <a:normAutofit/>
          </a:bodyPr>
          <a:lstStyle>
            <a:lvl1pPr lvl="0" algn="l" rtl="0">
              <a:spcBef>
                <a:spcPts val="0"/>
              </a:spcBef>
              <a:spcAft>
                <a:spcPts val="0"/>
              </a:spcAft>
              <a:buSzPts val="2800"/>
              <a:buNone/>
              <a:defRPr sz="2200">
                <a:solidFill>
                  <a:schemeClr val="lt1"/>
                </a:solidFill>
                <a:latin typeface="Arial"/>
                <a:ea typeface="Arial"/>
                <a:cs typeface="Arial"/>
                <a:sym typeface="Aria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9" name="Google Shape;69;p15"/>
          <p:cNvSpPr txBox="1">
            <a:spLocks noGrp="1"/>
          </p:cNvSpPr>
          <p:nvPr>
            <p:ph type="body" idx="1"/>
          </p:nvPr>
        </p:nvSpPr>
        <p:spPr>
          <a:xfrm>
            <a:off x="1874520" y="2759850"/>
            <a:ext cx="7168800" cy="267600"/>
          </a:xfrm>
          <a:prstGeom prst="rect">
            <a:avLst/>
          </a:prstGeom>
          <a:noFill/>
          <a:ln>
            <a:noFill/>
          </a:ln>
        </p:spPr>
        <p:txBody>
          <a:bodyPr spcFirstLastPara="1" wrap="square" lIns="58925" tIns="29450" rIns="58925" bIns="29450" anchor="t" anchorCtr="0">
            <a:normAutofit/>
          </a:bodyPr>
          <a:lstStyle>
            <a:lvl1pPr marL="457200" lvl="0" indent="-323850" algn="l" rtl="0">
              <a:spcBef>
                <a:spcPts val="300"/>
              </a:spcBef>
              <a:spcAft>
                <a:spcPts val="0"/>
              </a:spcAft>
              <a:buClr>
                <a:schemeClr val="lt1"/>
              </a:buClr>
              <a:buSzPts val="1500"/>
              <a:buFont typeface="Arial"/>
              <a:buChar char="●"/>
              <a:defRPr sz="1500">
                <a:solidFill>
                  <a:schemeClr val="lt1"/>
                </a:solidFill>
                <a:latin typeface="Arial"/>
                <a:ea typeface="Arial"/>
                <a:cs typeface="Arial"/>
                <a:sym typeface="Arial"/>
              </a:defRPr>
            </a:lvl1pPr>
            <a:lvl2pPr marL="914400" lvl="1" indent="-304800" algn="l" rtl="0">
              <a:spcBef>
                <a:spcPts val="200"/>
              </a:spcBef>
              <a:spcAft>
                <a:spcPts val="0"/>
              </a:spcAft>
              <a:buClr>
                <a:schemeClr val="dk1"/>
              </a:buClr>
              <a:buSzPts val="1200"/>
              <a:buChar char="○"/>
              <a:defRPr/>
            </a:lvl2pPr>
            <a:lvl3pPr marL="1371600" lvl="2" indent="-304800" algn="l" rtl="0">
              <a:spcBef>
                <a:spcPts val="200"/>
              </a:spcBef>
              <a:spcAft>
                <a:spcPts val="0"/>
              </a:spcAft>
              <a:buClr>
                <a:schemeClr val="dk1"/>
              </a:buClr>
              <a:buSzPts val="1200"/>
              <a:buChar char="■"/>
              <a:defRPr/>
            </a:lvl3pPr>
            <a:lvl4pPr marL="1828800" lvl="3" indent="-304800" algn="l" rtl="0">
              <a:spcBef>
                <a:spcPts val="200"/>
              </a:spcBef>
              <a:spcAft>
                <a:spcPts val="0"/>
              </a:spcAft>
              <a:buClr>
                <a:schemeClr val="dk1"/>
              </a:buClr>
              <a:buSzPts val="1200"/>
              <a:buChar char="●"/>
              <a:defRPr/>
            </a:lvl4pPr>
            <a:lvl5pPr marL="2286000" lvl="4" indent="-304800" algn="l" rtl="0">
              <a:spcBef>
                <a:spcPts val="200"/>
              </a:spcBef>
              <a:spcAft>
                <a:spcPts val="0"/>
              </a:spcAft>
              <a:buClr>
                <a:schemeClr val="dk1"/>
              </a:buClr>
              <a:buSzPts val="1200"/>
              <a:buChar char="○"/>
              <a:defRPr/>
            </a:lvl5pPr>
            <a:lvl6pPr marL="2743200" lvl="5" indent="-304800" algn="l" rtl="0">
              <a:spcBef>
                <a:spcPts val="200"/>
              </a:spcBef>
              <a:spcAft>
                <a:spcPts val="0"/>
              </a:spcAft>
              <a:buClr>
                <a:schemeClr val="dk1"/>
              </a:buClr>
              <a:buSzPts val="1200"/>
              <a:buChar char="■"/>
              <a:defRPr/>
            </a:lvl6pPr>
            <a:lvl7pPr marL="3200400" lvl="6" indent="-304800" algn="l" rtl="0">
              <a:spcBef>
                <a:spcPts val="200"/>
              </a:spcBef>
              <a:spcAft>
                <a:spcPts val="0"/>
              </a:spcAft>
              <a:buClr>
                <a:schemeClr val="dk1"/>
              </a:buClr>
              <a:buSzPts val="1200"/>
              <a:buChar char="●"/>
              <a:defRPr/>
            </a:lvl7pPr>
            <a:lvl8pPr marL="3657600" lvl="7" indent="-304800" algn="l" rtl="0">
              <a:spcBef>
                <a:spcPts val="200"/>
              </a:spcBef>
              <a:spcAft>
                <a:spcPts val="0"/>
              </a:spcAft>
              <a:buClr>
                <a:schemeClr val="dk1"/>
              </a:buClr>
              <a:buSzPts val="1200"/>
              <a:buChar char="○"/>
              <a:defRPr/>
            </a:lvl8pPr>
            <a:lvl9pPr marL="4114800" lvl="8" indent="-304800" algn="l" rtl="0">
              <a:spcBef>
                <a:spcPts val="200"/>
              </a:spcBef>
              <a:spcAft>
                <a:spcPts val="0"/>
              </a:spcAft>
              <a:buClr>
                <a:schemeClr val="dk1"/>
              </a:buClr>
              <a:buSzPts val="1200"/>
              <a:buChar char="■"/>
              <a:defRPr/>
            </a:lvl9pPr>
          </a:lstStyle>
          <a:p>
            <a:endParaRPr/>
          </a:p>
        </p:txBody>
      </p:sp>
      <p:sp>
        <p:nvSpPr>
          <p:cNvPr id="70" name="Google Shape;70;p15"/>
          <p:cNvSpPr txBox="1">
            <a:spLocks noGrp="1"/>
          </p:cNvSpPr>
          <p:nvPr>
            <p:ph type="body" idx="2"/>
          </p:nvPr>
        </p:nvSpPr>
        <p:spPr>
          <a:xfrm>
            <a:off x="1874520" y="3111810"/>
            <a:ext cx="7168800" cy="219600"/>
          </a:xfrm>
          <a:prstGeom prst="rect">
            <a:avLst/>
          </a:prstGeom>
          <a:noFill/>
          <a:ln>
            <a:noFill/>
          </a:ln>
        </p:spPr>
        <p:txBody>
          <a:bodyPr spcFirstLastPara="1" wrap="square" lIns="58925" tIns="29450" rIns="58925" bIns="29450" anchor="ctr" anchorCtr="0">
            <a:normAutofit/>
          </a:bodyPr>
          <a:lstStyle>
            <a:lvl1pPr marL="457200" lvl="0" indent="-228600" algn="l" rtl="0">
              <a:spcBef>
                <a:spcPts val="200"/>
              </a:spcBef>
              <a:spcAft>
                <a:spcPts val="0"/>
              </a:spcAft>
              <a:buClr>
                <a:schemeClr val="lt1"/>
              </a:buClr>
              <a:buSzPts val="1100"/>
              <a:buFont typeface="Arial"/>
              <a:buNone/>
              <a:defRPr sz="1100">
                <a:solidFill>
                  <a:schemeClr val="lt1"/>
                </a:solidFill>
                <a:latin typeface="Arial"/>
                <a:ea typeface="Arial"/>
                <a:cs typeface="Arial"/>
                <a:sym typeface="Arial"/>
              </a:defRPr>
            </a:lvl1pPr>
            <a:lvl2pPr marL="914400" lvl="1" indent="-304800" algn="l" rtl="0">
              <a:spcBef>
                <a:spcPts val="200"/>
              </a:spcBef>
              <a:spcAft>
                <a:spcPts val="0"/>
              </a:spcAft>
              <a:buClr>
                <a:schemeClr val="dk1"/>
              </a:buClr>
              <a:buSzPts val="1200"/>
              <a:buChar char="○"/>
              <a:defRPr/>
            </a:lvl2pPr>
            <a:lvl3pPr marL="1371600" lvl="2" indent="-304800" algn="l" rtl="0">
              <a:spcBef>
                <a:spcPts val="200"/>
              </a:spcBef>
              <a:spcAft>
                <a:spcPts val="0"/>
              </a:spcAft>
              <a:buClr>
                <a:schemeClr val="dk1"/>
              </a:buClr>
              <a:buSzPts val="1200"/>
              <a:buChar char="■"/>
              <a:defRPr/>
            </a:lvl3pPr>
            <a:lvl4pPr marL="1828800" lvl="3" indent="-304800" algn="l" rtl="0">
              <a:spcBef>
                <a:spcPts val="200"/>
              </a:spcBef>
              <a:spcAft>
                <a:spcPts val="0"/>
              </a:spcAft>
              <a:buClr>
                <a:schemeClr val="dk1"/>
              </a:buClr>
              <a:buSzPts val="1200"/>
              <a:buChar char="●"/>
              <a:defRPr/>
            </a:lvl4pPr>
            <a:lvl5pPr marL="2286000" lvl="4" indent="-304800" algn="l" rtl="0">
              <a:spcBef>
                <a:spcPts val="200"/>
              </a:spcBef>
              <a:spcAft>
                <a:spcPts val="0"/>
              </a:spcAft>
              <a:buClr>
                <a:schemeClr val="dk1"/>
              </a:buClr>
              <a:buSzPts val="1200"/>
              <a:buChar char="○"/>
              <a:defRPr/>
            </a:lvl5pPr>
            <a:lvl6pPr marL="2743200" lvl="5" indent="-304800" algn="l" rtl="0">
              <a:spcBef>
                <a:spcPts val="200"/>
              </a:spcBef>
              <a:spcAft>
                <a:spcPts val="0"/>
              </a:spcAft>
              <a:buClr>
                <a:schemeClr val="dk1"/>
              </a:buClr>
              <a:buSzPts val="1200"/>
              <a:buChar char="■"/>
              <a:defRPr/>
            </a:lvl6pPr>
            <a:lvl7pPr marL="3200400" lvl="6" indent="-304800" algn="l" rtl="0">
              <a:spcBef>
                <a:spcPts val="200"/>
              </a:spcBef>
              <a:spcAft>
                <a:spcPts val="0"/>
              </a:spcAft>
              <a:buClr>
                <a:schemeClr val="dk1"/>
              </a:buClr>
              <a:buSzPts val="1200"/>
              <a:buChar char="●"/>
              <a:defRPr/>
            </a:lvl7pPr>
            <a:lvl8pPr marL="3657600" lvl="7" indent="-304800" algn="l" rtl="0">
              <a:spcBef>
                <a:spcPts val="200"/>
              </a:spcBef>
              <a:spcAft>
                <a:spcPts val="0"/>
              </a:spcAft>
              <a:buClr>
                <a:schemeClr val="dk1"/>
              </a:buClr>
              <a:buSzPts val="1200"/>
              <a:buChar char="○"/>
              <a:defRPr/>
            </a:lvl8pPr>
            <a:lvl9pPr marL="4114800" lvl="8" indent="-304800" algn="l" rtl="0">
              <a:spcBef>
                <a:spcPts val="200"/>
              </a:spcBef>
              <a:spcAft>
                <a:spcPts val="0"/>
              </a:spcAft>
              <a:buClr>
                <a:schemeClr val="dk1"/>
              </a:buClr>
              <a:buSzPts val="1200"/>
              <a:buChar char="■"/>
              <a:defRPr/>
            </a:lvl9pPr>
          </a:lstStyle>
          <a:p>
            <a:endParaRPr/>
          </a:p>
        </p:txBody>
      </p:sp>
      <p:sp>
        <p:nvSpPr>
          <p:cNvPr id="71" name="Google Shape;71;p15"/>
          <p:cNvSpPr txBox="1">
            <a:spLocks noGrp="1"/>
          </p:cNvSpPr>
          <p:nvPr>
            <p:ph type="body" idx="3"/>
          </p:nvPr>
        </p:nvSpPr>
        <p:spPr>
          <a:xfrm>
            <a:off x="179513" y="4569972"/>
            <a:ext cx="5040000" cy="287700"/>
          </a:xfrm>
          <a:prstGeom prst="rect">
            <a:avLst/>
          </a:prstGeom>
          <a:noFill/>
          <a:ln>
            <a:noFill/>
          </a:ln>
        </p:spPr>
        <p:txBody>
          <a:bodyPr spcFirstLastPara="1" wrap="square" lIns="58925" tIns="29450" rIns="58925" bIns="29450" anchor="t" anchorCtr="0">
            <a:normAutofit/>
          </a:bodyPr>
          <a:lstStyle>
            <a:lvl1pPr marL="457200" lvl="0" indent="-228600" algn="l" rtl="0">
              <a:spcBef>
                <a:spcPts val="200"/>
              </a:spcBef>
              <a:spcAft>
                <a:spcPts val="0"/>
              </a:spcAft>
              <a:buClr>
                <a:schemeClr val="lt1"/>
              </a:buClr>
              <a:buSzPts val="1100"/>
              <a:buFont typeface="Verdana"/>
              <a:buNone/>
              <a:defRPr sz="1100" b="1">
                <a:solidFill>
                  <a:schemeClr val="lt1"/>
                </a:solidFill>
              </a:defRPr>
            </a:lvl1pPr>
            <a:lvl2pPr marL="914400" lvl="1" indent="-228600" algn="l" rtl="0">
              <a:spcBef>
                <a:spcPts val="400"/>
              </a:spcBef>
              <a:spcAft>
                <a:spcPts val="0"/>
              </a:spcAft>
              <a:buClr>
                <a:schemeClr val="dk1"/>
              </a:buClr>
              <a:buSzPts val="1800"/>
              <a:buFont typeface="Verdana"/>
              <a:buNone/>
              <a:defRPr/>
            </a:lvl2pPr>
            <a:lvl3pPr marL="1371600" lvl="2" indent="-228600" algn="l" rtl="0">
              <a:spcBef>
                <a:spcPts val="400"/>
              </a:spcBef>
              <a:spcAft>
                <a:spcPts val="0"/>
              </a:spcAft>
              <a:buClr>
                <a:schemeClr val="dk1"/>
              </a:buClr>
              <a:buSzPts val="1800"/>
              <a:buFont typeface="Verdana"/>
              <a:buNone/>
              <a:defRPr/>
            </a:lvl3pPr>
            <a:lvl4pPr marL="1828800" lvl="3" indent="-228600" algn="l" rtl="0">
              <a:spcBef>
                <a:spcPts val="400"/>
              </a:spcBef>
              <a:spcAft>
                <a:spcPts val="0"/>
              </a:spcAft>
              <a:buClr>
                <a:schemeClr val="dk1"/>
              </a:buClr>
              <a:buSzPts val="1800"/>
              <a:buFont typeface="Verdana"/>
              <a:buNone/>
              <a:defRPr/>
            </a:lvl4pPr>
            <a:lvl5pPr marL="2286000" lvl="4" indent="-228600" algn="l" rtl="0">
              <a:spcBef>
                <a:spcPts val="400"/>
              </a:spcBef>
              <a:spcAft>
                <a:spcPts val="0"/>
              </a:spcAft>
              <a:buClr>
                <a:schemeClr val="dk1"/>
              </a:buClr>
              <a:buSzPts val="1800"/>
              <a:buFont typeface="Verdana"/>
              <a:buNone/>
              <a:defRPr/>
            </a:lvl5pPr>
            <a:lvl6pPr marL="2743200" lvl="5" indent="-304800" algn="l" rtl="0">
              <a:spcBef>
                <a:spcPts val="200"/>
              </a:spcBef>
              <a:spcAft>
                <a:spcPts val="0"/>
              </a:spcAft>
              <a:buClr>
                <a:schemeClr val="dk1"/>
              </a:buClr>
              <a:buSzPts val="1200"/>
              <a:buChar char="■"/>
              <a:defRPr/>
            </a:lvl6pPr>
            <a:lvl7pPr marL="3200400" lvl="6" indent="-304800" algn="l" rtl="0">
              <a:spcBef>
                <a:spcPts val="200"/>
              </a:spcBef>
              <a:spcAft>
                <a:spcPts val="0"/>
              </a:spcAft>
              <a:buClr>
                <a:schemeClr val="dk1"/>
              </a:buClr>
              <a:buSzPts val="1200"/>
              <a:buChar char="●"/>
              <a:defRPr/>
            </a:lvl7pPr>
            <a:lvl8pPr marL="3657600" lvl="7" indent="-304800" algn="l" rtl="0">
              <a:spcBef>
                <a:spcPts val="200"/>
              </a:spcBef>
              <a:spcAft>
                <a:spcPts val="0"/>
              </a:spcAft>
              <a:buClr>
                <a:schemeClr val="dk1"/>
              </a:buClr>
              <a:buSzPts val="1200"/>
              <a:buChar char="○"/>
              <a:defRPr/>
            </a:lvl8pPr>
            <a:lvl9pPr marL="4114800" lvl="8" indent="-304800" algn="l" rtl="0">
              <a:spcBef>
                <a:spcPts val="200"/>
              </a:spcBef>
              <a:spcAft>
                <a:spcPts val="0"/>
              </a:spcAft>
              <a:buClr>
                <a:schemeClr val="dk1"/>
              </a:buClr>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mt="0"/>
          </a:blip>
          <a:stretch>
            <a:fillRect/>
          </a:stretch>
        </a:blipFill>
        <a:effectLst/>
      </p:bgPr>
    </p:bg>
    <p:spTree>
      <p:nvGrpSpPr>
        <p:cNvPr id="1" name="Shape 76"/>
        <p:cNvGrpSpPr/>
        <p:nvPr/>
      </p:nvGrpSpPr>
      <p:grpSpPr>
        <a:xfrm>
          <a:off x="0" y="0"/>
          <a:ext cx="0" cy="0"/>
          <a:chOff x="0" y="0"/>
          <a:chExt cx="0" cy="0"/>
        </a:xfrm>
      </p:grpSpPr>
      <p:pic>
        <p:nvPicPr>
          <p:cNvPr id="77" name="Google Shape;77;p17"/>
          <p:cNvPicPr preferRelativeResize="0"/>
          <p:nvPr/>
        </p:nvPicPr>
        <p:blipFill rotWithShape="1">
          <a:blip r:embed="rId3">
            <a:alphaModFix/>
          </a:blip>
          <a:srcRect/>
          <a:stretch/>
        </p:blipFill>
        <p:spPr>
          <a:xfrm>
            <a:off x="-14941" y="4989123"/>
            <a:ext cx="6874810" cy="159980"/>
          </a:xfrm>
          <a:prstGeom prst="rect">
            <a:avLst/>
          </a:prstGeom>
          <a:noFill/>
          <a:ln>
            <a:noFill/>
          </a:ln>
        </p:spPr>
      </p:pic>
      <p:sp>
        <p:nvSpPr>
          <p:cNvPr id="78" name="Google Shape;78;p17"/>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79" name="Google Shape;79;p17" descr="top.png"/>
          <p:cNvPicPr preferRelativeResize="0"/>
          <p:nvPr/>
        </p:nvPicPr>
        <p:blipFill rotWithShape="1">
          <a:blip r:embed="rId4">
            <a:alphaModFix/>
          </a:blip>
          <a:srcRect/>
          <a:stretch/>
        </p:blipFill>
        <p:spPr>
          <a:xfrm>
            <a:off x="-1" y="-1399"/>
            <a:ext cx="6858000" cy="288229"/>
          </a:xfrm>
          <a:prstGeom prst="rect">
            <a:avLst/>
          </a:prstGeom>
          <a:noFill/>
          <a:ln>
            <a:noFill/>
          </a:ln>
        </p:spPr>
      </p:pic>
      <p:sp>
        <p:nvSpPr>
          <p:cNvPr id="80" name="Google Shape;80;p17"/>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81" name="Google Shape;81;p17" descr="uOttawa_HOR_WG7.png"/>
          <p:cNvPicPr preferRelativeResize="0"/>
          <p:nvPr/>
        </p:nvPicPr>
        <p:blipFill rotWithShape="1">
          <a:blip r:embed="rId5">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8"/>
          <p:cNvSpPr txBox="1">
            <a:spLocks noGrp="1"/>
          </p:cNvSpPr>
          <p:nvPr>
            <p:ph type="body" idx="1"/>
          </p:nvPr>
        </p:nvSpPr>
        <p:spPr>
          <a:xfrm>
            <a:off x="395536" y="1275606"/>
            <a:ext cx="7772400" cy="28152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85" name="Google Shape;85;p18"/>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86" name="Google Shape;86;p18"/>
          <p:cNvSpPr/>
          <p:nvPr/>
        </p:nvSpPr>
        <p:spPr>
          <a:xfrm>
            <a:off x="-6643" y="4326161"/>
            <a:ext cx="9150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87" name="Google Shape;87;p18"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88" name="Google Shape;88;p18"/>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89" name="Google Shape;89;p18"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722313" y="321083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9"/>
          <p:cNvSpPr txBox="1">
            <a:spLocks noGrp="1"/>
          </p:cNvSpPr>
          <p:nvPr>
            <p:ph type="body" idx="1"/>
          </p:nvPr>
        </p:nvSpPr>
        <p:spPr>
          <a:xfrm>
            <a:off x="722313" y="2085696"/>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chemeClr val="dk1"/>
              </a:buClr>
              <a:buSzPts val="2000"/>
              <a:buFont typeface="Arial"/>
              <a:buNone/>
              <a:defRPr sz="2000"/>
            </a:lvl1pPr>
            <a:lvl2pPr marL="914400" lvl="1" indent="-228600" algn="l" rtl="0">
              <a:spcBef>
                <a:spcPts val="360"/>
              </a:spcBef>
              <a:spcAft>
                <a:spcPts val="0"/>
              </a:spcAft>
              <a:buClr>
                <a:schemeClr val="dk1"/>
              </a:buClr>
              <a:buSzPts val="1800"/>
              <a:buFont typeface="Verdana"/>
              <a:buNone/>
              <a:defRPr sz="1800"/>
            </a:lvl2pPr>
            <a:lvl3pPr marL="1371600" lvl="2" indent="-228600" algn="l" rtl="0">
              <a:spcBef>
                <a:spcPts val="320"/>
              </a:spcBef>
              <a:spcAft>
                <a:spcPts val="0"/>
              </a:spcAft>
              <a:buClr>
                <a:schemeClr val="dk1"/>
              </a:buClr>
              <a:buSzPts val="1600"/>
              <a:buFont typeface="Verdana"/>
              <a:buNone/>
              <a:defRPr sz="1600"/>
            </a:lvl3pPr>
            <a:lvl4pPr marL="1828800" lvl="3" indent="-228600" algn="l" rtl="0">
              <a:spcBef>
                <a:spcPts val="280"/>
              </a:spcBef>
              <a:spcAft>
                <a:spcPts val="0"/>
              </a:spcAft>
              <a:buClr>
                <a:schemeClr val="dk1"/>
              </a:buClr>
              <a:buSzPts val="1400"/>
              <a:buFont typeface="Verdana"/>
              <a:buNone/>
              <a:defRPr sz="1400"/>
            </a:lvl4pPr>
            <a:lvl5pPr marL="2286000" lvl="4" indent="-228600" algn="l" rtl="0">
              <a:spcBef>
                <a:spcPts val="280"/>
              </a:spcBef>
              <a:spcAft>
                <a:spcPts val="0"/>
              </a:spcAft>
              <a:buClr>
                <a:schemeClr val="dk1"/>
              </a:buClr>
              <a:buSzPts val="1400"/>
              <a:buFont typeface="Verdana"/>
              <a:buNone/>
              <a:defRPr sz="1400"/>
            </a:lvl5pPr>
            <a:lvl6pPr marL="2743200" lvl="5" indent="-228600" algn="l" rtl="0">
              <a:spcBef>
                <a:spcPts val="280"/>
              </a:spcBef>
              <a:spcAft>
                <a:spcPts val="0"/>
              </a:spcAft>
              <a:buClr>
                <a:schemeClr val="dk1"/>
              </a:buClr>
              <a:buSzPts val="1400"/>
              <a:buFont typeface="Arial"/>
              <a:buNone/>
              <a:defRPr sz="1400"/>
            </a:lvl6pPr>
            <a:lvl7pPr marL="3200400" lvl="6" indent="-228600" algn="l" rtl="0">
              <a:spcBef>
                <a:spcPts val="280"/>
              </a:spcBef>
              <a:spcAft>
                <a:spcPts val="0"/>
              </a:spcAft>
              <a:buClr>
                <a:schemeClr val="dk1"/>
              </a:buClr>
              <a:buSzPts val="1400"/>
              <a:buFont typeface="Arial"/>
              <a:buNone/>
              <a:defRPr sz="1400"/>
            </a:lvl7pPr>
            <a:lvl8pPr marL="3657600" lvl="7" indent="-228600" algn="l" rtl="0">
              <a:spcBef>
                <a:spcPts val="280"/>
              </a:spcBef>
              <a:spcAft>
                <a:spcPts val="0"/>
              </a:spcAft>
              <a:buClr>
                <a:schemeClr val="dk1"/>
              </a:buClr>
              <a:buSzPts val="1400"/>
              <a:buFont typeface="Arial"/>
              <a:buNone/>
              <a:defRPr sz="1400"/>
            </a:lvl8pPr>
            <a:lvl9pPr marL="4114800" lvl="8" indent="-228600" algn="l" rtl="0">
              <a:spcBef>
                <a:spcPts val="280"/>
              </a:spcBef>
              <a:spcAft>
                <a:spcPts val="0"/>
              </a:spcAft>
              <a:buClr>
                <a:schemeClr val="dk1"/>
              </a:buClr>
              <a:buSzPts val="1400"/>
              <a:buFont typeface="Arial"/>
              <a:buNone/>
              <a:defRPr sz="1400"/>
            </a:lvl9pPr>
          </a:lstStyle>
          <a:p>
            <a:endParaRPr/>
          </a:p>
        </p:txBody>
      </p:sp>
      <p:pic>
        <p:nvPicPr>
          <p:cNvPr id="93" name="Google Shape;93;p19"/>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94" name="Google Shape;94;p19"/>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95" name="Google Shape;95;p19"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96" name="Google Shape;96;p19"/>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97" name="Google Shape;97;p19"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685800" y="285750"/>
            <a:ext cx="6553200" cy="685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0"/>
          <p:cNvSpPr txBox="1">
            <a:spLocks noGrp="1"/>
          </p:cNvSpPr>
          <p:nvPr>
            <p:ph type="body" idx="1"/>
          </p:nvPr>
        </p:nvSpPr>
        <p:spPr>
          <a:xfrm>
            <a:off x="685800" y="1143000"/>
            <a:ext cx="3810000" cy="29148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Font typeface="Arial"/>
              <a:buChar char="•"/>
              <a:defRPr sz="2800">
                <a:latin typeface="Arial"/>
                <a:ea typeface="Arial"/>
                <a:cs typeface="Arial"/>
                <a:sym typeface="Arial"/>
              </a:defRPr>
            </a:lvl1pPr>
            <a:lvl2pPr marL="914400" lvl="1" indent="-381000" algn="l" rtl="0">
              <a:spcBef>
                <a:spcPts val="480"/>
              </a:spcBef>
              <a:spcAft>
                <a:spcPts val="0"/>
              </a:spcAft>
              <a:buClr>
                <a:schemeClr val="dk1"/>
              </a:buClr>
              <a:buSzPts val="2400"/>
              <a:buFont typeface="Arial"/>
              <a:buChar char="–"/>
              <a:defRPr sz="2400">
                <a:latin typeface="Arial"/>
                <a:ea typeface="Arial"/>
                <a:cs typeface="Arial"/>
                <a:sym typeface="Arial"/>
              </a:defRPr>
            </a:lvl2pPr>
            <a:lvl3pPr marL="1371600" lvl="2" indent="-355600" algn="l" rtl="0">
              <a:spcBef>
                <a:spcPts val="400"/>
              </a:spcBef>
              <a:spcAft>
                <a:spcPts val="0"/>
              </a:spcAft>
              <a:buClr>
                <a:schemeClr val="dk1"/>
              </a:buClr>
              <a:buSzPts val="2000"/>
              <a:buFont typeface="Arial"/>
              <a:buChar char="•"/>
              <a:defRPr sz="2000">
                <a:latin typeface="Arial"/>
                <a:ea typeface="Arial"/>
                <a:cs typeface="Arial"/>
                <a:sym typeface="Arial"/>
              </a:defRPr>
            </a:lvl3pPr>
            <a:lvl4pPr marL="1828800" lvl="3" indent="-342900" algn="l" rtl="0">
              <a:spcBef>
                <a:spcPts val="360"/>
              </a:spcBef>
              <a:spcAft>
                <a:spcPts val="0"/>
              </a:spcAft>
              <a:buClr>
                <a:schemeClr val="dk1"/>
              </a:buClr>
              <a:buSzPts val="1800"/>
              <a:buFont typeface="Arial"/>
              <a:buChar char="–"/>
              <a:defRPr sz="1800">
                <a:latin typeface="Arial"/>
                <a:ea typeface="Arial"/>
                <a:cs typeface="Arial"/>
                <a:sym typeface="Arial"/>
              </a:defRPr>
            </a:lvl4pPr>
            <a:lvl5pPr marL="2286000" lvl="4" indent="-342900" algn="l" rtl="0">
              <a:spcBef>
                <a:spcPts val="360"/>
              </a:spcBef>
              <a:spcAft>
                <a:spcPts val="0"/>
              </a:spcAft>
              <a:buClr>
                <a:schemeClr val="dk1"/>
              </a:buClr>
              <a:buSzPts val="1800"/>
              <a:buFont typeface="Arial"/>
              <a:buChar char="»"/>
              <a:defRPr sz="1800">
                <a:latin typeface="Arial"/>
                <a:ea typeface="Arial"/>
                <a:cs typeface="Arial"/>
                <a:sym typeface="Arial"/>
              </a:defRPr>
            </a:lvl5pPr>
            <a:lvl6pPr marL="2743200" lvl="5" indent="-342900" algn="l" rtl="0">
              <a:spcBef>
                <a:spcPts val="360"/>
              </a:spcBef>
              <a:spcAft>
                <a:spcPts val="0"/>
              </a:spcAft>
              <a:buClr>
                <a:schemeClr val="dk1"/>
              </a:buClr>
              <a:buSzPts val="1800"/>
              <a:buFont typeface="Arial"/>
              <a:buChar char="»"/>
              <a:defRPr sz="1800"/>
            </a:lvl6pPr>
            <a:lvl7pPr marL="3200400" lvl="6" indent="-342900" algn="l" rtl="0">
              <a:spcBef>
                <a:spcPts val="360"/>
              </a:spcBef>
              <a:spcAft>
                <a:spcPts val="0"/>
              </a:spcAft>
              <a:buClr>
                <a:schemeClr val="dk1"/>
              </a:buClr>
              <a:buSzPts val="1800"/>
              <a:buFont typeface="Arial"/>
              <a:buChar char="»"/>
              <a:defRPr sz="1800"/>
            </a:lvl7pPr>
            <a:lvl8pPr marL="3657600" lvl="7" indent="-342900" algn="l" rtl="0">
              <a:spcBef>
                <a:spcPts val="360"/>
              </a:spcBef>
              <a:spcAft>
                <a:spcPts val="0"/>
              </a:spcAft>
              <a:buClr>
                <a:schemeClr val="dk1"/>
              </a:buClr>
              <a:buSzPts val="1800"/>
              <a:buFont typeface="Arial"/>
              <a:buChar char="»"/>
              <a:defRPr sz="1800"/>
            </a:lvl8pPr>
            <a:lvl9pPr marL="4114800" lvl="8" indent="-342900" algn="l" rtl="0">
              <a:spcBef>
                <a:spcPts val="360"/>
              </a:spcBef>
              <a:spcAft>
                <a:spcPts val="0"/>
              </a:spcAft>
              <a:buClr>
                <a:schemeClr val="dk1"/>
              </a:buClr>
              <a:buSzPts val="1800"/>
              <a:buFont typeface="Arial"/>
              <a:buChar char="»"/>
              <a:defRPr sz="1800"/>
            </a:lvl9pPr>
          </a:lstStyle>
          <a:p>
            <a:endParaRPr/>
          </a:p>
        </p:txBody>
      </p:sp>
      <p:sp>
        <p:nvSpPr>
          <p:cNvPr id="101" name="Google Shape;101;p20"/>
          <p:cNvSpPr txBox="1">
            <a:spLocks noGrp="1"/>
          </p:cNvSpPr>
          <p:nvPr>
            <p:ph type="body" idx="2"/>
          </p:nvPr>
        </p:nvSpPr>
        <p:spPr>
          <a:xfrm>
            <a:off x="4648200" y="1143000"/>
            <a:ext cx="3810000" cy="29148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Font typeface="Arial"/>
              <a:buChar char="•"/>
              <a:defRPr sz="2800">
                <a:latin typeface="Arial"/>
                <a:ea typeface="Arial"/>
                <a:cs typeface="Arial"/>
                <a:sym typeface="Arial"/>
              </a:defRPr>
            </a:lvl1pPr>
            <a:lvl2pPr marL="914400" lvl="1" indent="-381000" algn="l" rtl="0">
              <a:spcBef>
                <a:spcPts val="480"/>
              </a:spcBef>
              <a:spcAft>
                <a:spcPts val="0"/>
              </a:spcAft>
              <a:buClr>
                <a:schemeClr val="dk1"/>
              </a:buClr>
              <a:buSzPts val="2400"/>
              <a:buFont typeface="Arial"/>
              <a:buChar char="–"/>
              <a:defRPr sz="2400">
                <a:latin typeface="Arial"/>
                <a:ea typeface="Arial"/>
                <a:cs typeface="Arial"/>
                <a:sym typeface="Arial"/>
              </a:defRPr>
            </a:lvl2pPr>
            <a:lvl3pPr marL="1371600" lvl="2" indent="-355600" algn="l" rtl="0">
              <a:spcBef>
                <a:spcPts val="400"/>
              </a:spcBef>
              <a:spcAft>
                <a:spcPts val="0"/>
              </a:spcAft>
              <a:buClr>
                <a:schemeClr val="dk1"/>
              </a:buClr>
              <a:buSzPts val="2000"/>
              <a:buFont typeface="Arial"/>
              <a:buChar char="•"/>
              <a:defRPr sz="2000">
                <a:latin typeface="Arial"/>
                <a:ea typeface="Arial"/>
                <a:cs typeface="Arial"/>
                <a:sym typeface="Arial"/>
              </a:defRPr>
            </a:lvl3pPr>
            <a:lvl4pPr marL="1828800" lvl="3" indent="-342900" algn="l" rtl="0">
              <a:spcBef>
                <a:spcPts val="360"/>
              </a:spcBef>
              <a:spcAft>
                <a:spcPts val="0"/>
              </a:spcAft>
              <a:buClr>
                <a:schemeClr val="dk1"/>
              </a:buClr>
              <a:buSzPts val="1800"/>
              <a:buFont typeface="Arial"/>
              <a:buChar char="–"/>
              <a:defRPr sz="1800">
                <a:latin typeface="Arial"/>
                <a:ea typeface="Arial"/>
                <a:cs typeface="Arial"/>
                <a:sym typeface="Arial"/>
              </a:defRPr>
            </a:lvl4pPr>
            <a:lvl5pPr marL="2286000" lvl="4" indent="-342900" algn="l" rtl="0">
              <a:spcBef>
                <a:spcPts val="360"/>
              </a:spcBef>
              <a:spcAft>
                <a:spcPts val="0"/>
              </a:spcAft>
              <a:buClr>
                <a:schemeClr val="dk1"/>
              </a:buClr>
              <a:buSzPts val="1800"/>
              <a:buFont typeface="Arial"/>
              <a:buChar char="»"/>
              <a:defRPr sz="1800">
                <a:latin typeface="Arial"/>
                <a:ea typeface="Arial"/>
                <a:cs typeface="Arial"/>
                <a:sym typeface="Arial"/>
              </a:defRPr>
            </a:lvl5pPr>
            <a:lvl6pPr marL="2743200" lvl="5" indent="-342900" algn="l" rtl="0">
              <a:spcBef>
                <a:spcPts val="360"/>
              </a:spcBef>
              <a:spcAft>
                <a:spcPts val="0"/>
              </a:spcAft>
              <a:buClr>
                <a:schemeClr val="dk1"/>
              </a:buClr>
              <a:buSzPts val="1800"/>
              <a:buFont typeface="Arial"/>
              <a:buChar char="»"/>
              <a:defRPr sz="1800"/>
            </a:lvl6pPr>
            <a:lvl7pPr marL="3200400" lvl="6" indent="-342900" algn="l" rtl="0">
              <a:spcBef>
                <a:spcPts val="360"/>
              </a:spcBef>
              <a:spcAft>
                <a:spcPts val="0"/>
              </a:spcAft>
              <a:buClr>
                <a:schemeClr val="dk1"/>
              </a:buClr>
              <a:buSzPts val="1800"/>
              <a:buFont typeface="Arial"/>
              <a:buChar char="»"/>
              <a:defRPr sz="1800"/>
            </a:lvl7pPr>
            <a:lvl8pPr marL="3657600" lvl="7" indent="-342900" algn="l" rtl="0">
              <a:spcBef>
                <a:spcPts val="360"/>
              </a:spcBef>
              <a:spcAft>
                <a:spcPts val="0"/>
              </a:spcAft>
              <a:buClr>
                <a:schemeClr val="dk1"/>
              </a:buClr>
              <a:buSzPts val="1800"/>
              <a:buFont typeface="Arial"/>
              <a:buChar char="»"/>
              <a:defRPr sz="1800"/>
            </a:lvl8pPr>
            <a:lvl9pPr marL="4114800" lvl="8" indent="-342900" algn="l" rtl="0">
              <a:spcBef>
                <a:spcPts val="360"/>
              </a:spcBef>
              <a:spcAft>
                <a:spcPts val="0"/>
              </a:spcAft>
              <a:buClr>
                <a:schemeClr val="dk1"/>
              </a:buClr>
              <a:buSzPts val="1800"/>
              <a:buFont typeface="Arial"/>
              <a:buChar char="»"/>
              <a:defRPr sz="1800"/>
            </a:lvl9pPr>
          </a:lstStyle>
          <a:p>
            <a:endParaRPr/>
          </a:p>
        </p:txBody>
      </p:sp>
      <p:pic>
        <p:nvPicPr>
          <p:cNvPr id="102" name="Google Shape;102;p20"/>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03" name="Google Shape;103;p20"/>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04" name="Google Shape;104;p20"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05" name="Google Shape;105;p20"/>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06" name="Google Shape;106;p20"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21"/>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Font typeface="Arial"/>
              <a:buNone/>
              <a:defRPr sz="2400" b="1"/>
            </a:lvl1pPr>
            <a:lvl2pPr marL="914400" lvl="1" indent="-228600" algn="l" rtl="0">
              <a:spcBef>
                <a:spcPts val="400"/>
              </a:spcBef>
              <a:spcAft>
                <a:spcPts val="0"/>
              </a:spcAft>
              <a:buClr>
                <a:schemeClr val="dk1"/>
              </a:buClr>
              <a:buSzPts val="2000"/>
              <a:buFont typeface="Verdana"/>
              <a:buNone/>
              <a:defRPr sz="2000" b="1"/>
            </a:lvl2pPr>
            <a:lvl3pPr marL="1371600" lvl="2" indent="-228600" algn="l" rtl="0">
              <a:spcBef>
                <a:spcPts val="360"/>
              </a:spcBef>
              <a:spcAft>
                <a:spcPts val="0"/>
              </a:spcAft>
              <a:buClr>
                <a:schemeClr val="dk1"/>
              </a:buClr>
              <a:buSzPts val="1800"/>
              <a:buFont typeface="Verdana"/>
              <a:buNone/>
              <a:defRPr sz="1800" b="1"/>
            </a:lvl3pPr>
            <a:lvl4pPr marL="1828800" lvl="3" indent="-228600" algn="l" rtl="0">
              <a:spcBef>
                <a:spcPts val="320"/>
              </a:spcBef>
              <a:spcAft>
                <a:spcPts val="0"/>
              </a:spcAft>
              <a:buClr>
                <a:schemeClr val="dk1"/>
              </a:buClr>
              <a:buSzPts val="1600"/>
              <a:buFont typeface="Verdana"/>
              <a:buNone/>
              <a:defRPr sz="1600" b="1"/>
            </a:lvl4pPr>
            <a:lvl5pPr marL="2286000" lvl="4" indent="-228600" algn="l" rtl="0">
              <a:spcBef>
                <a:spcPts val="320"/>
              </a:spcBef>
              <a:spcAft>
                <a:spcPts val="0"/>
              </a:spcAft>
              <a:buClr>
                <a:schemeClr val="dk1"/>
              </a:buClr>
              <a:buSzPts val="1600"/>
              <a:buFont typeface="Verdana"/>
              <a:buNone/>
              <a:defRPr sz="1600" b="1"/>
            </a:lvl5pPr>
            <a:lvl6pPr marL="2743200" lvl="5" indent="-228600" algn="l" rtl="0">
              <a:spcBef>
                <a:spcPts val="320"/>
              </a:spcBef>
              <a:spcAft>
                <a:spcPts val="0"/>
              </a:spcAft>
              <a:buClr>
                <a:schemeClr val="dk1"/>
              </a:buClr>
              <a:buSzPts val="1600"/>
              <a:buFont typeface="Arial"/>
              <a:buNone/>
              <a:defRPr sz="1600" b="1"/>
            </a:lvl6pPr>
            <a:lvl7pPr marL="3200400" lvl="6" indent="-228600" algn="l" rtl="0">
              <a:spcBef>
                <a:spcPts val="320"/>
              </a:spcBef>
              <a:spcAft>
                <a:spcPts val="0"/>
              </a:spcAft>
              <a:buClr>
                <a:schemeClr val="dk1"/>
              </a:buClr>
              <a:buSzPts val="1600"/>
              <a:buFont typeface="Arial"/>
              <a:buNone/>
              <a:defRPr sz="1600" b="1"/>
            </a:lvl7pPr>
            <a:lvl8pPr marL="3657600" lvl="7" indent="-228600" algn="l" rtl="0">
              <a:spcBef>
                <a:spcPts val="320"/>
              </a:spcBef>
              <a:spcAft>
                <a:spcPts val="0"/>
              </a:spcAft>
              <a:buClr>
                <a:schemeClr val="dk1"/>
              </a:buClr>
              <a:buSzPts val="1600"/>
              <a:buFont typeface="Arial"/>
              <a:buNone/>
              <a:defRPr sz="1600" b="1"/>
            </a:lvl8pPr>
            <a:lvl9pPr marL="4114800" lvl="8" indent="-228600" algn="l" rtl="0">
              <a:spcBef>
                <a:spcPts val="320"/>
              </a:spcBef>
              <a:spcAft>
                <a:spcPts val="0"/>
              </a:spcAft>
              <a:buClr>
                <a:schemeClr val="dk1"/>
              </a:buClr>
              <a:buSzPts val="1600"/>
              <a:buFont typeface="Arial"/>
              <a:buNone/>
              <a:defRPr sz="1600" b="1"/>
            </a:lvl9pPr>
          </a:lstStyle>
          <a:p>
            <a:endParaRPr/>
          </a:p>
        </p:txBody>
      </p:sp>
      <p:sp>
        <p:nvSpPr>
          <p:cNvPr id="110" name="Google Shape;110;p21"/>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Font typeface="Arial"/>
              <a:buChar char="•"/>
              <a:defRPr sz="2400">
                <a:latin typeface="Arial"/>
                <a:ea typeface="Arial"/>
                <a:cs typeface="Arial"/>
                <a:sym typeface="Arial"/>
              </a:defRPr>
            </a:lvl1pPr>
            <a:lvl2pPr marL="914400" lvl="1" indent="-355600" algn="l" rtl="0">
              <a:spcBef>
                <a:spcPts val="400"/>
              </a:spcBef>
              <a:spcAft>
                <a:spcPts val="0"/>
              </a:spcAft>
              <a:buClr>
                <a:schemeClr val="dk1"/>
              </a:buClr>
              <a:buSzPts val="2000"/>
              <a:buFont typeface="Arial"/>
              <a:buChar char="–"/>
              <a:defRPr sz="2000">
                <a:latin typeface="Arial"/>
                <a:ea typeface="Arial"/>
                <a:cs typeface="Arial"/>
                <a:sym typeface="Arial"/>
              </a:defRPr>
            </a:lvl2pPr>
            <a:lvl3pPr marL="1371600" lvl="2" indent="-342900" algn="l" rtl="0">
              <a:spcBef>
                <a:spcPts val="360"/>
              </a:spcBef>
              <a:spcAft>
                <a:spcPts val="0"/>
              </a:spcAft>
              <a:buClr>
                <a:schemeClr val="dk1"/>
              </a:buClr>
              <a:buSzPts val="1800"/>
              <a:buFont typeface="Arial"/>
              <a:buChar char="•"/>
              <a:defRPr sz="1800">
                <a:latin typeface="Arial"/>
                <a:ea typeface="Arial"/>
                <a:cs typeface="Arial"/>
                <a:sym typeface="Arial"/>
              </a:defRPr>
            </a:lvl3pPr>
            <a:lvl4pPr marL="1828800" lvl="3" indent="-330200" algn="l" rtl="0">
              <a:spcBef>
                <a:spcPts val="320"/>
              </a:spcBef>
              <a:spcAft>
                <a:spcPts val="0"/>
              </a:spcAft>
              <a:buClr>
                <a:schemeClr val="dk1"/>
              </a:buClr>
              <a:buSzPts val="1600"/>
              <a:buFont typeface="Arial"/>
              <a:buChar char="–"/>
              <a:defRPr sz="1600">
                <a:latin typeface="Arial"/>
                <a:ea typeface="Arial"/>
                <a:cs typeface="Arial"/>
                <a:sym typeface="Arial"/>
              </a:defRPr>
            </a:lvl4pPr>
            <a:lvl5pPr marL="2286000" lvl="4" indent="-330200" algn="l" rtl="0">
              <a:spcBef>
                <a:spcPts val="320"/>
              </a:spcBef>
              <a:spcAft>
                <a:spcPts val="0"/>
              </a:spcAft>
              <a:buClr>
                <a:schemeClr val="dk1"/>
              </a:buClr>
              <a:buSzPts val="1600"/>
              <a:buFont typeface="Arial"/>
              <a:buChar char="»"/>
              <a:defRPr sz="1600">
                <a:latin typeface="Arial"/>
                <a:ea typeface="Arial"/>
                <a:cs typeface="Arial"/>
                <a:sym typeface="Arial"/>
              </a:defRPr>
            </a:lvl5pPr>
            <a:lvl6pPr marL="2743200" lvl="5" indent="-330200" algn="l" rtl="0">
              <a:spcBef>
                <a:spcPts val="320"/>
              </a:spcBef>
              <a:spcAft>
                <a:spcPts val="0"/>
              </a:spcAft>
              <a:buClr>
                <a:schemeClr val="dk1"/>
              </a:buClr>
              <a:buSzPts val="1600"/>
              <a:buFont typeface="Arial"/>
              <a:buChar char="»"/>
              <a:defRPr sz="1600"/>
            </a:lvl6pPr>
            <a:lvl7pPr marL="3200400" lvl="6" indent="-330200" algn="l" rtl="0">
              <a:spcBef>
                <a:spcPts val="320"/>
              </a:spcBef>
              <a:spcAft>
                <a:spcPts val="0"/>
              </a:spcAft>
              <a:buClr>
                <a:schemeClr val="dk1"/>
              </a:buClr>
              <a:buSzPts val="1600"/>
              <a:buFont typeface="Arial"/>
              <a:buChar char="»"/>
              <a:defRPr sz="1600"/>
            </a:lvl7pPr>
            <a:lvl8pPr marL="3657600" lvl="7" indent="-330200" algn="l" rtl="0">
              <a:spcBef>
                <a:spcPts val="320"/>
              </a:spcBef>
              <a:spcAft>
                <a:spcPts val="0"/>
              </a:spcAft>
              <a:buClr>
                <a:schemeClr val="dk1"/>
              </a:buClr>
              <a:buSzPts val="1600"/>
              <a:buFont typeface="Arial"/>
              <a:buChar char="»"/>
              <a:defRPr sz="1600"/>
            </a:lvl8pPr>
            <a:lvl9pPr marL="4114800" lvl="8" indent="-330200" algn="l" rtl="0">
              <a:spcBef>
                <a:spcPts val="320"/>
              </a:spcBef>
              <a:spcAft>
                <a:spcPts val="0"/>
              </a:spcAft>
              <a:buClr>
                <a:schemeClr val="dk1"/>
              </a:buClr>
              <a:buSzPts val="1600"/>
              <a:buFont typeface="Arial"/>
              <a:buChar char="»"/>
              <a:defRPr sz="1600"/>
            </a:lvl9pPr>
          </a:lstStyle>
          <a:p>
            <a:endParaRPr/>
          </a:p>
        </p:txBody>
      </p:sp>
      <p:sp>
        <p:nvSpPr>
          <p:cNvPr id="111" name="Google Shape;111;p21"/>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Font typeface="Arial"/>
              <a:buNone/>
              <a:defRPr sz="2400" b="1"/>
            </a:lvl1pPr>
            <a:lvl2pPr marL="914400" lvl="1" indent="-228600" algn="l" rtl="0">
              <a:spcBef>
                <a:spcPts val="400"/>
              </a:spcBef>
              <a:spcAft>
                <a:spcPts val="0"/>
              </a:spcAft>
              <a:buClr>
                <a:schemeClr val="dk1"/>
              </a:buClr>
              <a:buSzPts val="2000"/>
              <a:buFont typeface="Verdana"/>
              <a:buNone/>
              <a:defRPr sz="2000" b="1"/>
            </a:lvl2pPr>
            <a:lvl3pPr marL="1371600" lvl="2" indent="-228600" algn="l" rtl="0">
              <a:spcBef>
                <a:spcPts val="360"/>
              </a:spcBef>
              <a:spcAft>
                <a:spcPts val="0"/>
              </a:spcAft>
              <a:buClr>
                <a:schemeClr val="dk1"/>
              </a:buClr>
              <a:buSzPts val="1800"/>
              <a:buFont typeface="Verdana"/>
              <a:buNone/>
              <a:defRPr sz="1800" b="1"/>
            </a:lvl3pPr>
            <a:lvl4pPr marL="1828800" lvl="3" indent="-228600" algn="l" rtl="0">
              <a:spcBef>
                <a:spcPts val="320"/>
              </a:spcBef>
              <a:spcAft>
                <a:spcPts val="0"/>
              </a:spcAft>
              <a:buClr>
                <a:schemeClr val="dk1"/>
              </a:buClr>
              <a:buSzPts val="1600"/>
              <a:buFont typeface="Verdana"/>
              <a:buNone/>
              <a:defRPr sz="1600" b="1"/>
            </a:lvl4pPr>
            <a:lvl5pPr marL="2286000" lvl="4" indent="-228600" algn="l" rtl="0">
              <a:spcBef>
                <a:spcPts val="320"/>
              </a:spcBef>
              <a:spcAft>
                <a:spcPts val="0"/>
              </a:spcAft>
              <a:buClr>
                <a:schemeClr val="dk1"/>
              </a:buClr>
              <a:buSzPts val="1600"/>
              <a:buFont typeface="Verdana"/>
              <a:buNone/>
              <a:defRPr sz="1600" b="1"/>
            </a:lvl5pPr>
            <a:lvl6pPr marL="2743200" lvl="5" indent="-228600" algn="l" rtl="0">
              <a:spcBef>
                <a:spcPts val="320"/>
              </a:spcBef>
              <a:spcAft>
                <a:spcPts val="0"/>
              </a:spcAft>
              <a:buClr>
                <a:schemeClr val="dk1"/>
              </a:buClr>
              <a:buSzPts val="1600"/>
              <a:buFont typeface="Arial"/>
              <a:buNone/>
              <a:defRPr sz="1600" b="1"/>
            </a:lvl6pPr>
            <a:lvl7pPr marL="3200400" lvl="6" indent="-228600" algn="l" rtl="0">
              <a:spcBef>
                <a:spcPts val="320"/>
              </a:spcBef>
              <a:spcAft>
                <a:spcPts val="0"/>
              </a:spcAft>
              <a:buClr>
                <a:schemeClr val="dk1"/>
              </a:buClr>
              <a:buSzPts val="1600"/>
              <a:buFont typeface="Arial"/>
              <a:buNone/>
              <a:defRPr sz="1600" b="1"/>
            </a:lvl7pPr>
            <a:lvl8pPr marL="3657600" lvl="7" indent="-228600" algn="l" rtl="0">
              <a:spcBef>
                <a:spcPts val="320"/>
              </a:spcBef>
              <a:spcAft>
                <a:spcPts val="0"/>
              </a:spcAft>
              <a:buClr>
                <a:schemeClr val="dk1"/>
              </a:buClr>
              <a:buSzPts val="1600"/>
              <a:buFont typeface="Arial"/>
              <a:buNone/>
              <a:defRPr sz="1600" b="1"/>
            </a:lvl8pPr>
            <a:lvl9pPr marL="4114800" lvl="8" indent="-228600" algn="l" rtl="0">
              <a:spcBef>
                <a:spcPts val="320"/>
              </a:spcBef>
              <a:spcAft>
                <a:spcPts val="0"/>
              </a:spcAft>
              <a:buClr>
                <a:schemeClr val="dk1"/>
              </a:buClr>
              <a:buSzPts val="1600"/>
              <a:buFont typeface="Arial"/>
              <a:buNone/>
              <a:defRPr sz="1600" b="1"/>
            </a:lvl9pPr>
          </a:lstStyle>
          <a:p>
            <a:endParaRPr/>
          </a:p>
        </p:txBody>
      </p:sp>
      <p:sp>
        <p:nvSpPr>
          <p:cNvPr id="112" name="Google Shape;112;p21"/>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Font typeface="Arial"/>
              <a:buChar char="•"/>
              <a:defRPr sz="2400">
                <a:latin typeface="Arial"/>
                <a:ea typeface="Arial"/>
                <a:cs typeface="Arial"/>
                <a:sym typeface="Arial"/>
              </a:defRPr>
            </a:lvl1pPr>
            <a:lvl2pPr marL="914400" lvl="1" indent="-355600" algn="l" rtl="0">
              <a:spcBef>
                <a:spcPts val="400"/>
              </a:spcBef>
              <a:spcAft>
                <a:spcPts val="0"/>
              </a:spcAft>
              <a:buClr>
                <a:schemeClr val="dk1"/>
              </a:buClr>
              <a:buSzPts val="2000"/>
              <a:buFont typeface="Arial"/>
              <a:buChar char="–"/>
              <a:defRPr sz="2000">
                <a:latin typeface="Arial"/>
                <a:ea typeface="Arial"/>
                <a:cs typeface="Arial"/>
                <a:sym typeface="Arial"/>
              </a:defRPr>
            </a:lvl2pPr>
            <a:lvl3pPr marL="1371600" lvl="2" indent="-342900" algn="l" rtl="0">
              <a:spcBef>
                <a:spcPts val="360"/>
              </a:spcBef>
              <a:spcAft>
                <a:spcPts val="0"/>
              </a:spcAft>
              <a:buClr>
                <a:schemeClr val="dk1"/>
              </a:buClr>
              <a:buSzPts val="1800"/>
              <a:buFont typeface="Arial"/>
              <a:buChar char="•"/>
              <a:defRPr sz="1800">
                <a:latin typeface="Arial"/>
                <a:ea typeface="Arial"/>
                <a:cs typeface="Arial"/>
                <a:sym typeface="Arial"/>
              </a:defRPr>
            </a:lvl3pPr>
            <a:lvl4pPr marL="1828800" lvl="3" indent="-330200" algn="l" rtl="0">
              <a:spcBef>
                <a:spcPts val="320"/>
              </a:spcBef>
              <a:spcAft>
                <a:spcPts val="0"/>
              </a:spcAft>
              <a:buClr>
                <a:schemeClr val="dk1"/>
              </a:buClr>
              <a:buSzPts val="1600"/>
              <a:buFont typeface="Arial"/>
              <a:buChar char="–"/>
              <a:defRPr sz="1600">
                <a:latin typeface="Arial"/>
                <a:ea typeface="Arial"/>
                <a:cs typeface="Arial"/>
                <a:sym typeface="Arial"/>
              </a:defRPr>
            </a:lvl4pPr>
            <a:lvl5pPr marL="2286000" lvl="4" indent="-330200" algn="l" rtl="0">
              <a:spcBef>
                <a:spcPts val="320"/>
              </a:spcBef>
              <a:spcAft>
                <a:spcPts val="0"/>
              </a:spcAft>
              <a:buClr>
                <a:schemeClr val="dk1"/>
              </a:buClr>
              <a:buSzPts val="1600"/>
              <a:buFont typeface="Arial"/>
              <a:buChar char="»"/>
              <a:defRPr sz="1600">
                <a:latin typeface="Arial"/>
                <a:ea typeface="Arial"/>
                <a:cs typeface="Arial"/>
                <a:sym typeface="Arial"/>
              </a:defRPr>
            </a:lvl5pPr>
            <a:lvl6pPr marL="2743200" lvl="5" indent="-330200" algn="l" rtl="0">
              <a:spcBef>
                <a:spcPts val="320"/>
              </a:spcBef>
              <a:spcAft>
                <a:spcPts val="0"/>
              </a:spcAft>
              <a:buClr>
                <a:schemeClr val="dk1"/>
              </a:buClr>
              <a:buSzPts val="1600"/>
              <a:buFont typeface="Arial"/>
              <a:buChar char="»"/>
              <a:defRPr sz="1600"/>
            </a:lvl6pPr>
            <a:lvl7pPr marL="3200400" lvl="6" indent="-330200" algn="l" rtl="0">
              <a:spcBef>
                <a:spcPts val="320"/>
              </a:spcBef>
              <a:spcAft>
                <a:spcPts val="0"/>
              </a:spcAft>
              <a:buClr>
                <a:schemeClr val="dk1"/>
              </a:buClr>
              <a:buSzPts val="1600"/>
              <a:buFont typeface="Arial"/>
              <a:buChar char="»"/>
              <a:defRPr sz="1600"/>
            </a:lvl7pPr>
            <a:lvl8pPr marL="3657600" lvl="7" indent="-330200" algn="l" rtl="0">
              <a:spcBef>
                <a:spcPts val="320"/>
              </a:spcBef>
              <a:spcAft>
                <a:spcPts val="0"/>
              </a:spcAft>
              <a:buClr>
                <a:schemeClr val="dk1"/>
              </a:buClr>
              <a:buSzPts val="1600"/>
              <a:buFont typeface="Arial"/>
              <a:buChar char="»"/>
              <a:defRPr sz="1600"/>
            </a:lvl8pPr>
            <a:lvl9pPr marL="4114800" lvl="8" indent="-330200" algn="l" rtl="0">
              <a:spcBef>
                <a:spcPts val="320"/>
              </a:spcBef>
              <a:spcAft>
                <a:spcPts val="0"/>
              </a:spcAft>
              <a:buClr>
                <a:schemeClr val="dk1"/>
              </a:buClr>
              <a:buSzPts val="1600"/>
              <a:buFont typeface="Arial"/>
              <a:buChar char="»"/>
              <a:defRPr sz="1600"/>
            </a:lvl9pPr>
          </a:lstStyle>
          <a:p>
            <a:endParaRPr/>
          </a:p>
        </p:txBody>
      </p:sp>
      <p:pic>
        <p:nvPicPr>
          <p:cNvPr id="113" name="Google Shape;113;p21"/>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14" name="Google Shape;114;p21"/>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15" name="Google Shape;115;p21"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16" name="Google Shape;116;p21"/>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17" name="Google Shape;117;p21"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685800" y="285750"/>
            <a:ext cx="6553200" cy="685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120" name="Google Shape;120;p22"/>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21" name="Google Shape;121;p22"/>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22" name="Google Shape;122;p22"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23" name="Google Shape;123;p22"/>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24" name="Google Shape;124;p22"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pic>
        <p:nvPicPr>
          <p:cNvPr id="126" name="Google Shape;126;p23"/>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27" name="Google Shape;127;p23"/>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28" name="Google Shape;128;p23"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29" name="Google Shape;129;p23"/>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30" name="Google Shape;130;p23"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457200" y="303498"/>
            <a:ext cx="3008400" cy="871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p24"/>
          <p:cNvSpPr txBox="1">
            <a:spLocks noGrp="1"/>
          </p:cNvSpPr>
          <p:nvPr>
            <p:ph type="body" idx="1"/>
          </p:nvPr>
        </p:nvSpPr>
        <p:spPr>
          <a:xfrm>
            <a:off x="3575050" y="303498"/>
            <a:ext cx="5111700" cy="43899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Font typeface="Arial"/>
              <a:buChar char="•"/>
              <a:defRPr sz="3200">
                <a:latin typeface="Arial"/>
                <a:ea typeface="Arial"/>
                <a:cs typeface="Arial"/>
                <a:sym typeface="Arial"/>
              </a:defRPr>
            </a:lvl1pPr>
            <a:lvl2pPr marL="914400" lvl="1" indent="-406400" algn="l" rtl="0">
              <a:spcBef>
                <a:spcPts val="560"/>
              </a:spcBef>
              <a:spcAft>
                <a:spcPts val="0"/>
              </a:spcAft>
              <a:buClr>
                <a:schemeClr val="dk1"/>
              </a:buClr>
              <a:buSzPts val="2800"/>
              <a:buFont typeface="Arial"/>
              <a:buChar char="–"/>
              <a:defRPr sz="2800">
                <a:latin typeface="Arial"/>
                <a:ea typeface="Arial"/>
                <a:cs typeface="Arial"/>
                <a:sym typeface="Arial"/>
              </a:defRPr>
            </a:lvl2pPr>
            <a:lvl3pPr marL="1371600" lvl="2" indent="-381000" algn="l" rtl="0">
              <a:spcBef>
                <a:spcPts val="480"/>
              </a:spcBef>
              <a:spcAft>
                <a:spcPts val="0"/>
              </a:spcAft>
              <a:buClr>
                <a:schemeClr val="dk1"/>
              </a:buClr>
              <a:buSzPts val="2400"/>
              <a:buFont typeface="Arial"/>
              <a:buChar char="•"/>
              <a:defRPr sz="2400">
                <a:latin typeface="Arial"/>
                <a:ea typeface="Arial"/>
                <a:cs typeface="Arial"/>
                <a:sym typeface="Arial"/>
              </a:defRPr>
            </a:lvl3pPr>
            <a:lvl4pPr marL="1828800" lvl="3" indent="-355600" algn="l" rtl="0">
              <a:spcBef>
                <a:spcPts val="400"/>
              </a:spcBef>
              <a:spcAft>
                <a:spcPts val="0"/>
              </a:spcAft>
              <a:buClr>
                <a:schemeClr val="dk1"/>
              </a:buClr>
              <a:buSzPts val="2000"/>
              <a:buFont typeface="Arial"/>
              <a:buChar char="–"/>
              <a:defRPr sz="2000">
                <a:latin typeface="Arial"/>
                <a:ea typeface="Arial"/>
                <a:cs typeface="Arial"/>
                <a:sym typeface="Arial"/>
              </a:defRPr>
            </a:lvl4pPr>
            <a:lvl5pPr marL="2286000" lvl="4" indent="-355600" algn="l" rtl="0">
              <a:spcBef>
                <a:spcPts val="400"/>
              </a:spcBef>
              <a:spcAft>
                <a:spcPts val="0"/>
              </a:spcAft>
              <a:buClr>
                <a:schemeClr val="dk1"/>
              </a:buClr>
              <a:buSzPts val="2000"/>
              <a:buFont typeface="Arial"/>
              <a:buChar char="»"/>
              <a:defRPr sz="2000">
                <a:latin typeface="Arial"/>
                <a:ea typeface="Arial"/>
                <a:cs typeface="Arial"/>
                <a:sym typeface="Arial"/>
              </a:defRPr>
            </a:lvl5pPr>
            <a:lvl6pPr marL="2743200" lvl="5" indent="-355600" algn="l" rtl="0">
              <a:spcBef>
                <a:spcPts val="400"/>
              </a:spcBef>
              <a:spcAft>
                <a:spcPts val="0"/>
              </a:spcAft>
              <a:buClr>
                <a:schemeClr val="dk1"/>
              </a:buClr>
              <a:buSzPts val="2000"/>
              <a:buFont typeface="Arial"/>
              <a:buChar char="»"/>
              <a:defRPr sz="2000"/>
            </a:lvl6pPr>
            <a:lvl7pPr marL="3200400" lvl="6" indent="-355600" algn="l" rtl="0">
              <a:spcBef>
                <a:spcPts val="400"/>
              </a:spcBef>
              <a:spcAft>
                <a:spcPts val="0"/>
              </a:spcAft>
              <a:buClr>
                <a:schemeClr val="dk1"/>
              </a:buClr>
              <a:buSzPts val="2000"/>
              <a:buFont typeface="Arial"/>
              <a:buChar char="»"/>
              <a:defRPr sz="2000"/>
            </a:lvl7pPr>
            <a:lvl8pPr marL="3657600" lvl="7" indent="-355600" algn="l" rtl="0">
              <a:spcBef>
                <a:spcPts val="400"/>
              </a:spcBef>
              <a:spcAft>
                <a:spcPts val="0"/>
              </a:spcAft>
              <a:buClr>
                <a:schemeClr val="dk1"/>
              </a:buClr>
              <a:buSzPts val="2000"/>
              <a:buFont typeface="Arial"/>
              <a:buChar char="»"/>
              <a:defRPr sz="2000"/>
            </a:lvl8pPr>
            <a:lvl9pPr marL="4114800" lvl="8" indent="-355600" algn="l" rtl="0">
              <a:spcBef>
                <a:spcPts val="400"/>
              </a:spcBef>
              <a:spcAft>
                <a:spcPts val="0"/>
              </a:spcAft>
              <a:buClr>
                <a:schemeClr val="dk1"/>
              </a:buClr>
              <a:buSzPts val="2000"/>
              <a:buFont typeface="Arial"/>
              <a:buChar char="»"/>
              <a:defRPr sz="2000"/>
            </a:lvl9pPr>
          </a:lstStyle>
          <a:p>
            <a:endParaRPr/>
          </a:p>
        </p:txBody>
      </p:sp>
      <p:sp>
        <p:nvSpPr>
          <p:cNvPr id="134" name="Google Shape;134;p24"/>
          <p:cNvSpPr txBox="1">
            <a:spLocks noGrp="1"/>
          </p:cNvSpPr>
          <p:nvPr>
            <p:ph type="body" idx="2"/>
          </p:nvPr>
        </p:nvSpPr>
        <p:spPr>
          <a:xfrm>
            <a:off x="457200" y="1329612"/>
            <a:ext cx="3008400" cy="35184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Font typeface="Arial"/>
              <a:buNone/>
              <a:defRPr sz="1400"/>
            </a:lvl1pPr>
            <a:lvl2pPr marL="914400" lvl="1" indent="-228600" algn="l" rtl="0">
              <a:spcBef>
                <a:spcPts val="240"/>
              </a:spcBef>
              <a:spcAft>
                <a:spcPts val="0"/>
              </a:spcAft>
              <a:buClr>
                <a:schemeClr val="dk1"/>
              </a:buClr>
              <a:buSzPts val="1200"/>
              <a:buFont typeface="Verdana"/>
              <a:buNone/>
              <a:defRPr sz="1200"/>
            </a:lvl2pPr>
            <a:lvl3pPr marL="1371600" lvl="2" indent="-228600" algn="l" rtl="0">
              <a:spcBef>
                <a:spcPts val="200"/>
              </a:spcBef>
              <a:spcAft>
                <a:spcPts val="0"/>
              </a:spcAft>
              <a:buClr>
                <a:schemeClr val="dk1"/>
              </a:buClr>
              <a:buSzPts val="1000"/>
              <a:buFont typeface="Verdana"/>
              <a:buNone/>
              <a:defRPr sz="1000"/>
            </a:lvl3pPr>
            <a:lvl4pPr marL="1828800" lvl="3" indent="-228600" algn="l" rtl="0">
              <a:spcBef>
                <a:spcPts val="180"/>
              </a:spcBef>
              <a:spcAft>
                <a:spcPts val="0"/>
              </a:spcAft>
              <a:buClr>
                <a:schemeClr val="dk1"/>
              </a:buClr>
              <a:buSzPts val="900"/>
              <a:buFont typeface="Verdana"/>
              <a:buNone/>
              <a:defRPr sz="900"/>
            </a:lvl4pPr>
            <a:lvl5pPr marL="2286000" lvl="4" indent="-228600" algn="l" rtl="0">
              <a:spcBef>
                <a:spcPts val="180"/>
              </a:spcBef>
              <a:spcAft>
                <a:spcPts val="0"/>
              </a:spcAft>
              <a:buClr>
                <a:schemeClr val="dk1"/>
              </a:buClr>
              <a:buSzPts val="900"/>
              <a:buFont typeface="Verdana"/>
              <a:buNone/>
              <a:defRPr sz="900"/>
            </a:lvl5pPr>
            <a:lvl6pPr marL="2743200" lvl="5" indent="-228600" algn="l" rtl="0">
              <a:spcBef>
                <a:spcPts val="180"/>
              </a:spcBef>
              <a:spcAft>
                <a:spcPts val="0"/>
              </a:spcAft>
              <a:buClr>
                <a:schemeClr val="dk1"/>
              </a:buClr>
              <a:buSzPts val="900"/>
              <a:buFont typeface="Arial"/>
              <a:buNone/>
              <a:defRPr sz="900"/>
            </a:lvl6pPr>
            <a:lvl7pPr marL="3200400" lvl="6" indent="-228600" algn="l" rtl="0">
              <a:spcBef>
                <a:spcPts val="180"/>
              </a:spcBef>
              <a:spcAft>
                <a:spcPts val="0"/>
              </a:spcAft>
              <a:buClr>
                <a:schemeClr val="dk1"/>
              </a:buClr>
              <a:buSzPts val="900"/>
              <a:buFont typeface="Arial"/>
              <a:buNone/>
              <a:defRPr sz="900"/>
            </a:lvl7pPr>
            <a:lvl8pPr marL="3657600" lvl="7" indent="-228600" algn="l" rtl="0">
              <a:spcBef>
                <a:spcPts val="180"/>
              </a:spcBef>
              <a:spcAft>
                <a:spcPts val="0"/>
              </a:spcAft>
              <a:buClr>
                <a:schemeClr val="dk1"/>
              </a:buClr>
              <a:buSzPts val="900"/>
              <a:buFont typeface="Arial"/>
              <a:buNone/>
              <a:defRPr sz="900"/>
            </a:lvl8pPr>
            <a:lvl9pPr marL="4114800" lvl="8" indent="-228600" algn="l" rtl="0">
              <a:spcBef>
                <a:spcPts val="180"/>
              </a:spcBef>
              <a:spcAft>
                <a:spcPts val="0"/>
              </a:spcAft>
              <a:buClr>
                <a:schemeClr val="dk1"/>
              </a:buClr>
              <a:buSzPts val="900"/>
              <a:buFont typeface="Arial"/>
              <a:buNone/>
              <a:defRPr sz="900"/>
            </a:lvl9pPr>
          </a:lstStyle>
          <a:p>
            <a:endParaRPr/>
          </a:p>
        </p:txBody>
      </p:sp>
      <p:pic>
        <p:nvPicPr>
          <p:cNvPr id="135" name="Google Shape;135;p24"/>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36" name="Google Shape;136;p24"/>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37" name="Google Shape;137;p24"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38" name="Google Shape;138;p24"/>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39" name="Google Shape;139;p24"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1792288" y="3226817"/>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25"/>
          <p:cNvSpPr>
            <a:spLocks noGrp="1"/>
          </p:cNvSpPr>
          <p:nvPr>
            <p:ph type="pic" idx="2"/>
          </p:nvPr>
        </p:nvSpPr>
        <p:spPr>
          <a:xfrm>
            <a:off x="1792288" y="459581"/>
            <a:ext cx="5486400" cy="2652300"/>
          </a:xfrm>
          <a:prstGeom prst="rect">
            <a:avLst/>
          </a:prstGeom>
          <a:noFill/>
          <a:ln>
            <a:noFill/>
          </a:ln>
        </p:spPr>
      </p:sp>
      <p:sp>
        <p:nvSpPr>
          <p:cNvPr id="143" name="Google Shape;143;p25"/>
          <p:cNvSpPr txBox="1">
            <a:spLocks noGrp="1"/>
          </p:cNvSpPr>
          <p:nvPr>
            <p:ph type="body" idx="1"/>
          </p:nvPr>
        </p:nvSpPr>
        <p:spPr>
          <a:xfrm>
            <a:off x="1792288" y="3651870"/>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Font typeface="Arial"/>
              <a:buNone/>
              <a:defRPr sz="1400"/>
            </a:lvl1pPr>
            <a:lvl2pPr marL="914400" lvl="1" indent="-228600" algn="l" rtl="0">
              <a:spcBef>
                <a:spcPts val="240"/>
              </a:spcBef>
              <a:spcAft>
                <a:spcPts val="0"/>
              </a:spcAft>
              <a:buClr>
                <a:schemeClr val="dk1"/>
              </a:buClr>
              <a:buSzPts val="1200"/>
              <a:buFont typeface="Verdana"/>
              <a:buNone/>
              <a:defRPr sz="1200"/>
            </a:lvl2pPr>
            <a:lvl3pPr marL="1371600" lvl="2" indent="-228600" algn="l" rtl="0">
              <a:spcBef>
                <a:spcPts val="200"/>
              </a:spcBef>
              <a:spcAft>
                <a:spcPts val="0"/>
              </a:spcAft>
              <a:buClr>
                <a:schemeClr val="dk1"/>
              </a:buClr>
              <a:buSzPts val="1000"/>
              <a:buFont typeface="Verdana"/>
              <a:buNone/>
              <a:defRPr sz="1000"/>
            </a:lvl3pPr>
            <a:lvl4pPr marL="1828800" lvl="3" indent="-228600" algn="l" rtl="0">
              <a:spcBef>
                <a:spcPts val="180"/>
              </a:spcBef>
              <a:spcAft>
                <a:spcPts val="0"/>
              </a:spcAft>
              <a:buClr>
                <a:schemeClr val="dk1"/>
              </a:buClr>
              <a:buSzPts val="900"/>
              <a:buFont typeface="Verdana"/>
              <a:buNone/>
              <a:defRPr sz="900"/>
            </a:lvl4pPr>
            <a:lvl5pPr marL="2286000" lvl="4" indent="-228600" algn="l" rtl="0">
              <a:spcBef>
                <a:spcPts val="180"/>
              </a:spcBef>
              <a:spcAft>
                <a:spcPts val="0"/>
              </a:spcAft>
              <a:buClr>
                <a:schemeClr val="dk1"/>
              </a:buClr>
              <a:buSzPts val="900"/>
              <a:buFont typeface="Verdana"/>
              <a:buNone/>
              <a:defRPr sz="900"/>
            </a:lvl5pPr>
            <a:lvl6pPr marL="2743200" lvl="5" indent="-228600" algn="l" rtl="0">
              <a:spcBef>
                <a:spcPts val="180"/>
              </a:spcBef>
              <a:spcAft>
                <a:spcPts val="0"/>
              </a:spcAft>
              <a:buClr>
                <a:schemeClr val="dk1"/>
              </a:buClr>
              <a:buSzPts val="900"/>
              <a:buFont typeface="Arial"/>
              <a:buNone/>
              <a:defRPr sz="900"/>
            </a:lvl6pPr>
            <a:lvl7pPr marL="3200400" lvl="6" indent="-228600" algn="l" rtl="0">
              <a:spcBef>
                <a:spcPts val="180"/>
              </a:spcBef>
              <a:spcAft>
                <a:spcPts val="0"/>
              </a:spcAft>
              <a:buClr>
                <a:schemeClr val="dk1"/>
              </a:buClr>
              <a:buSzPts val="900"/>
              <a:buFont typeface="Arial"/>
              <a:buNone/>
              <a:defRPr sz="900"/>
            </a:lvl7pPr>
            <a:lvl8pPr marL="3657600" lvl="7" indent="-228600" algn="l" rtl="0">
              <a:spcBef>
                <a:spcPts val="180"/>
              </a:spcBef>
              <a:spcAft>
                <a:spcPts val="0"/>
              </a:spcAft>
              <a:buClr>
                <a:schemeClr val="dk1"/>
              </a:buClr>
              <a:buSzPts val="900"/>
              <a:buFont typeface="Arial"/>
              <a:buNone/>
              <a:defRPr sz="900"/>
            </a:lvl8pPr>
            <a:lvl9pPr marL="4114800" lvl="8" indent="-228600" algn="l" rtl="0">
              <a:spcBef>
                <a:spcPts val="180"/>
              </a:spcBef>
              <a:spcAft>
                <a:spcPts val="0"/>
              </a:spcAft>
              <a:buClr>
                <a:schemeClr val="dk1"/>
              </a:buClr>
              <a:buSzPts val="900"/>
              <a:buFont typeface="Arial"/>
              <a:buNone/>
              <a:defRPr sz="900"/>
            </a:lvl9pPr>
          </a:lstStyle>
          <a:p>
            <a:endParaRPr/>
          </a:p>
        </p:txBody>
      </p:sp>
      <p:pic>
        <p:nvPicPr>
          <p:cNvPr id="144" name="Google Shape;144;p25"/>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45" name="Google Shape;145;p25"/>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46" name="Google Shape;146;p25"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47" name="Google Shape;147;p25"/>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48" name="Google Shape;148;p25"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685800" y="285750"/>
            <a:ext cx="6553200" cy="685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26"/>
          <p:cNvSpPr txBox="1">
            <a:spLocks noGrp="1"/>
          </p:cNvSpPr>
          <p:nvPr>
            <p:ph type="body" idx="1"/>
          </p:nvPr>
        </p:nvSpPr>
        <p:spPr>
          <a:xfrm rot="5400000">
            <a:off x="3114600" y="-1285800"/>
            <a:ext cx="2914800" cy="77724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chemeClr val="dk1"/>
              </a:buClr>
              <a:buSzPts val="2000"/>
              <a:buFont typeface="Arial"/>
              <a:buChar char="•"/>
              <a:defRPr>
                <a:latin typeface="Arial"/>
                <a:ea typeface="Arial"/>
                <a:cs typeface="Arial"/>
                <a:sym typeface="Arial"/>
              </a:defRPr>
            </a:lvl1pPr>
            <a:lvl2pPr marL="914400" lvl="1" indent="-355600" algn="l" rtl="0">
              <a:spcBef>
                <a:spcPts val="400"/>
              </a:spcBef>
              <a:spcAft>
                <a:spcPts val="0"/>
              </a:spcAft>
              <a:buClr>
                <a:schemeClr val="dk1"/>
              </a:buClr>
              <a:buSzPts val="2000"/>
              <a:buFont typeface="Arial"/>
              <a:buChar char="–"/>
              <a:defRPr>
                <a:latin typeface="Arial"/>
                <a:ea typeface="Arial"/>
                <a:cs typeface="Arial"/>
                <a:sym typeface="Arial"/>
              </a:defRPr>
            </a:lvl2pPr>
            <a:lvl3pPr marL="1371600" lvl="2" indent="-355600" algn="l" rtl="0">
              <a:spcBef>
                <a:spcPts val="400"/>
              </a:spcBef>
              <a:spcAft>
                <a:spcPts val="0"/>
              </a:spcAft>
              <a:buClr>
                <a:schemeClr val="dk1"/>
              </a:buClr>
              <a:buSzPts val="2000"/>
              <a:buFont typeface="Arial"/>
              <a:buChar char="•"/>
              <a:defRPr>
                <a:latin typeface="Arial"/>
                <a:ea typeface="Arial"/>
                <a:cs typeface="Arial"/>
                <a:sym typeface="Arial"/>
              </a:defRPr>
            </a:lvl3pPr>
            <a:lvl4pPr marL="1828800" lvl="3" indent="-355600" algn="l" rtl="0">
              <a:spcBef>
                <a:spcPts val="400"/>
              </a:spcBef>
              <a:spcAft>
                <a:spcPts val="0"/>
              </a:spcAft>
              <a:buClr>
                <a:schemeClr val="dk1"/>
              </a:buClr>
              <a:buSzPts val="2000"/>
              <a:buFont typeface="Arial"/>
              <a:buChar char="–"/>
              <a:defRPr>
                <a:latin typeface="Arial"/>
                <a:ea typeface="Arial"/>
                <a:cs typeface="Arial"/>
                <a:sym typeface="Arial"/>
              </a:defRPr>
            </a:lvl4pPr>
            <a:lvl5pPr marL="2286000" lvl="4" indent="-355600" algn="l" rtl="0">
              <a:spcBef>
                <a:spcPts val="400"/>
              </a:spcBef>
              <a:spcAft>
                <a:spcPts val="0"/>
              </a:spcAft>
              <a:buClr>
                <a:schemeClr val="dk1"/>
              </a:buClr>
              <a:buSzPts val="2000"/>
              <a:buFont typeface="Arial"/>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152" name="Google Shape;152;p26"/>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53" name="Google Shape;153;p26"/>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54" name="Google Shape;154;p26"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55" name="Google Shape;155;p26"/>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56" name="Google Shape;156;p26"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rot="5400000">
            <a:off x="5600700" y="1200150"/>
            <a:ext cx="3771900" cy="1943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9" name="Google Shape;159;p27"/>
          <p:cNvSpPr txBox="1">
            <a:spLocks noGrp="1"/>
          </p:cNvSpPr>
          <p:nvPr>
            <p:ph type="body" idx="1"/>
          </p:nvPr>
        </p:nvSpPr>
        <p:spPr>
          <a:xfrm rot="5400000">
            <a:off x="1638300" y="-666750"/>
            <a:ext cx="3771900" cy="56769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chemeClr val="dk1"/>
              </a:buClr>
              <a:buSzPts val="2000"/>
              <a:buFont typeface="Arial"/>
              <a:buChar char="•"/>
              <a:defRPr>
                <a:latin typeface="Arial"/>
                <a:ea typeface="Arial"/>
                <a:cs typeface="Arial"/>
                <a:sym typeface="Arial"/>
              </a:defRPr>
            </a:lvl1pPr>
            <a:lvl2pPr marL="914400" lvl="1" indent="-355600" algn="l" rtl="0">
              <a:spcBef>
                <a:spcPts val="400"/>
              </a:spcBef>
              <a:spcAft>
                <a:spcPts val="0"/>
              </a:spcAft>
              <a:buClr>
                <a:schemeClr val="dk1"/>
              </a:buClr>
              <a:buSzPts val="2000"/>
              <a:buFont typeface="Arial"/>
              <a:buChar char="–"/>
              <a:defRPr>
                <a:latin typeface="Arial"/>
                <a:ea typeface="Arial"/>
                <a:cs typeface="Arial"/>
                <a:sym typeface="Arial"/>
              </a:defRPr>
            </a:lvl2pPr>
            <a:lvl3pPr marL="1371600" lvl="2" indent="-355600" algn="l" rtl="0">
              <a:spcBef>
                <a:spcPts val="400"/>
              </a:spcBef>
              <a:spcAft>
                <a:spcPts val="0"/>
              </a:spcAft>
              <a:buClr>
                <a:schemeClr val="dk1"/>
              </a:buClr>
              <a:buSzPts val="2000"/>
              <a:buFont typeface="Arial"/>
              <a:buChar char="•"/>
              <a:defRPr>
                <a:latin typeface="Arial"/>
                <a:ea typeface="Arial"/>
                <a:cs typeface="Arial"/>
                <a:sym typeface="Arial"/>
              </a:defRPr>
            </a:lvl3pPr>
            <a:lvl4pPr marL="1828800" lvl="3" indent="-355600" algn="l" rtl="0">
              <a:spcBef>
                <a:spcPts val="400"/>
              </a:spcBef>
              <a:spcAft>
                <a:spcPts val="0"/>
              </a:spcAft>
              <a:buClr>
                <a:schemeClr val="dk1"/>
              </a:buClr>
              <a:buSzPts val="2000"/>
              <a:buFont typeface="Arial"/>
              <a:buChar char="–"/>
              <a:defRPr>
                <a:latin typeface="Arial"/>
                <a:ea typeface="Arial"/>
                <a:cs typeface="Arial"/>
                <a:sym typeface="Arial"/>
              </a:defRPr>
            </a:lvl4pPr>
            <a:lvl5pPr marL="2286000" lvl="4" indent="-355600" algn="l" rtl="0">
              <a:spcBef>
                <a:spcPts val="400"/>
              </a:spcBef>
              <a:spcAft>
                <a:spcPts val="0"/>
              </a:spcAft>
              <a:buClr>
                <a:schemeClr val="dk1"/>
              </a:buClr>
              <a:buSzPts val="2000"/>
              <a:buFont typeface="Arial"/>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160" name="Google Shape;160;p27"/>
          <p:cNvPicPr preferRelativeResize="0"/>
          <p:nvPr/>
        </p:nvPicPr>
        <p:blipFill rotWithShape="1">
          <a:blip r:embed="rId2">
            <a:alphaModFix/>
          </a:blip>
          <a:srcRect/>
          <a:stretch/>
        </p:blipFill>
        <p:spPr>
          <a:xfrm>
            <a:off x="-14941" y="4989123"/>
            <a:ext cx="6874810" cy="159980"/>
          </a:xfrm>
          <a:prstGeom prst="rect">
            <a:avLst/>
          </a:prstGeom>
          <a:noFill/>
          <a:ln>
            <a:noFill/>
          </a:ln>
        </p:spPr>
      </p:pic>
      <p:sp>
        <p:nvSpPr>
          <p:cNvPr id="161" name="Google Shape;161;p27"/>
          <p:cNvSpPr/>
          <p:nvPr/>
        </p:nvSpPr>
        <p:spPr>
          <a:xfrm>
            <a:off x="-6643" y="4326161"/>
            <a:ext cx="9165600" cy="665100"/>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pic>
        <p:nvPicPr>
          <p:cNvPr id="162" name="Google Shape;162;p27" descr="top.png"/>
          <p:cNvPicPr preferRelativeResize="0"/>
          <p:nvPr/>
        </p:nvPicPr>
        <p:blipFill rotWithShape="1">
          <a:blip r:embed="rId3">
            <a:alphaModFix/>
          </a:blip>
          <a:srcRect/>
          <a:stretch/>
        </p:blipFill>
        <p:spPr>
          <a:xfrm>
            <a:off x="-1" y="-1399"/>
            <a:ext cx="6858000" cy="288229"/>
          </a:xfrm>
          <a:prstGeom prst="rect">
            <a:avLst/>
          </a:prstGeom>
          <a:noFill/>
          <a:ln>
            <a:noFill/>
          </a:ln>
        </p:spPr>
      </p:pic>
      <p:sp>
        <p:nvSpPr>
          <p:cNvPr id="163" name="Google Shape;163;p27"/>
          <p:cNvSpPr txBox="1"/>
          <p:nvPr/>
        </p:nvSpPr>
        <p:spPr>
          <a:xfrm>
            <a:off x="179512" y="4614086"/>
            <a:ext cx="4536600" cy="27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a:solidFill>
                  <a:srgbClr val="A69C95"/>
                </a:solidFill>
                <a:latin typeface="Arial"/>
                <a:ea typeface="Arial"/>
                <a:cs typeface="Arial"/>
                <a:sym typeface="Arial"/>
              </a:rPr>
              <a:t>uOttawa.ca</a:t>
            </a:r>
            <a:endParaRPr sz="1200" b="1" i="0">
              <a:solidFill>
                <a:srgbClr val="A69C95"/>
              </a:solidFill>
              <a:latin typeface="Arial"/>
              <a:ea typeface="Arial"/>
              <a:cs typeface="Arial"/>
              <a:sym typeface="Arial"/>
            </a:endParaRPr>
          </a:p>
        </p:txBody>
      </p:sp>
      <p:pic>
        <p:nvPicPr>
          <p:cNvPr id="164" name="Google Shape;164;p27" descr="uOttawa_HOR_WG7.png"/>
          <p:cNvPicPr preferRelativeResize="0"/>
          <p:nvPr/>
        </p:nvPicPr>
        <p:blipFill rotWithShape="1">
          <a:blip r:embed="rId4">
            <a:alphaModFix/>
          </a:blip>
          <a:srcRect/>
          <a:stretch/>
        </p:blipFill>
        <p:spPr>
          <a:xfrm>
            <a:off x="7209367" y="4460876"/>
            <a:ext cx="1273174" cy="3405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mt="0"/>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85800" y="285750"/>
            <a:ext cx="6553200" cy="68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800" b="1" i="0" u="none" strike="noStrike" cap="none">
                <a:solidFill>
                  <a:srgbClr val="990000"/>
                </a:solidFill>
                <a:latin typeface="Arial"/>
                <a:ea typeface="Arial"/>
                <a:cs typeface="Arial"/>
                <a:sym typeface="Arial"/>
              </a:defRPr>
            </a:lvl1pPr>
            <a:lvl2pPr marR="0" lvl="1"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2pPr>
            <a:lvl3pPr marR="0" lvl="2"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3pPr>
            <a:lvl4pPr marR="0" lvl="3"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4pPr>
            <a:lvl5pPr marR="0" lvl="4"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5pPr>
            <a:lvl6pPr marR="0" lvl="5"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6pPr>
            <a:lvl7pPr marR="0" lvl="6"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7pPr>
            <a:lvl8pPr marR="0" lvl="7"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8pPr>
            <a:lvl9pPr marR="0" lvl="8"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9pPr>
          </a:lstStyle>
          <a:p>
            <a:endParaRPr/>
          </a:p>
        </p:txBody>
      </p:sp>
      <p:sp>
        <p:nvSpPr>
          <p:cNvPr id="74" name="Google Shape;74;p16"/>
          <p:cNvSpPr txBox="1">
            <a:spLocks noGrp="1"/>
          </p:cNvSpPr>
          <p:nvPr>
            <p:ph type="body" idx="1"/>
          </p:nvPr>
        </p:nvSpPr>
        <p:spPr>
          <a:xfrm>
            <a:off x="685800" y="1143000"/>
            <a:ext cx="7772400" cy="29148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Google Shape;75;p16"/>
          <p:cNvSpPr txBox="1"/>
          <p:nvPr/>
        </p:nvSpPr>
        <p:spPr>
          <a:xfrm>
            <a:off x="8663717" y="150584"/>
            <a:ext cx="4320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 sz="1000" b="0" i="0" u="none" strike="noStrike" cap="none">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1874525" y="2147255"/>
            <a:ext cx="7168800" cy="832800"/>
          </a:xfrm>
          <a:prstGeom prst="rect">
            <a:avLst/>
          </a:prstGeom>
          <a:noFill/>
          <a:ln>
            <a:noFill/>
          </a:ln>
        </p:spPr>
        <p:txBody>
          <a:bodyPr spcFirstLastPara="1" wrap="square" lIns="58925" tIns="29450" rIns="58925" bIns="29450" anchor="ctr" anchorCtr="0">
            <a:normAutofit/>
          </a:bodyPr>
          <a:lstStyle/>
          <a:p>
            <a:pPr marL="0" lvl="0" indent="0" algn="l" rtl="0">
              <a:spcBef>
                <a:spcPts val="0"/>
              </a:spcBef>
              <a:spcAft>
                <a:spcPts val="0"/>
              </a:spcAft>
              <a:buClr>
                <a:schemeClr val="dk1"/>
              </a:buClr>
              <a:buFont typeface="Arial"/>
              <a:buNone/>
            </a:pPr>
            <a:r>
              <a:rPr lang="en-IN" sz="2400" b="1" dirty="0">
                <a:latin typeface="Times New Roman" panose="02020603050405020304" pitchFamily="18" charset="0"/>
                <a:cs typeface="Times New Roman" panose="02020603050405020304" pitchFamily="18" charset="0"/>
              </a:rPr>
              <a:t>Optimising Existing Software with Genetic Programming </a:t>
            </a:r>
            <a:r>
              <a:rPr lang="en-IN" sz="1800" dirty="0">
                <a:latin typeface="Times" panose="02020603050405020304" pitchFamily="18" charset="0"/>
                <a:cs typeface="Times" panose="02020603050405020304" pitchFamily="18" charset="0"/>
              </a:rPr>
              <a:t>(By William </a:t>
            </a:r>
            <a:r>
              <a:rPr lang="en-IN" sz="1800" b="0" i="0" u="none" strike="noStrike" baseline="0" dirty="0">
                <a:latin typeface="Times" panose="02020603050405020304" pitchFamily="18" charset="0"/>
                <a:cs typeface="Times" panose="02020603050405020304" pitchFamily="18" charset="0"/>
              </a:rPr>
              <a:t>B. Langdon and Mark Harman)</a:t>
            </a:r>
            <a:endParaRPr lang="en-IN" sz="2400" b="1" dirty="0">
              <a:latin typeface="Times" panose="02020603050405020304" pitchFamily="18" charset="0"/>
              <a:cs typeface="Times" panose="02020603050405020304" pitchFamily="18" charset="0"/>
            </a:endParaRPr>
          </a:p>
        </p:txBody>
      </p:sp>
      <p:sp>
        <p:nvSpPr>
          <p:cNvPr id="170" name="Google Shape;170;p28"/>
          <p:cNvSpPr txBox="1">
            <a:spLocks noGrp="1"/>
          </p:cNvSpPr>
          <p:nvPr>
            <p:ph type="body" idx="2"/>
          </p:nvPr>
        </p:nvSpPr>
        <p:spPr>
          <a:xfrm>
            <a:off x="1874520" y="3111809"/>
            <a:ext cx="7168800" cy="236953"/>
          </a:xfrm>
          <a:prstGeom prst="rect">
            <a:avLst/>
          </a:prstGeom>
          <a:noFill/>
          <a:ln>
            <a:noFill/>
          </a:ln>
        </p:spPr>
        <p:txBody>
          <a:bodyPr spcFirstLastPara="1" wrap="square" lIns="58925" tIns="29450" rIns="58925" bIns="29450" anchor="ctr" anchorCtr="0">
            <a:normAutofit lnSpcReduction="10000"/>
          </a:bodyPr>
          <a:lstStyle/>
          <a:p>
            <a:pPr marL="0" lvl="0" indent="0" algn="l" rtl="0">
              <a:spcBef>
                <a:spcPts val="0"/>
              </a:spcBef>
              <a:spcAft>
                <a:spcPts val="0"/>
              </a:spcAft>
              <a:buClr>
                <a:schemeClr val="lt1"/>
              </a:buClr>
              <a:buSzPts val="1600"/>
              <a:buFont typeface="Arial"/>
              <a:buNone/>
            </a:pPr>
            <a:r>
              <a:rPr lang="en" b="1" dirty="0">
                <a:latin typeface="Times New Roman" panose="02020603050405020304" pitchFamily="18" charset="0"/>
                <a:cs typeface="Times New Roman" panose="02020603050405020304" pitchFamily="18" charset="0"/>
              </a:rPr>
              <a:t>Presented by: Aishwarya Manapuram</a:t>
            </a:r>
            <a:endParaRPr b="1" dirty="0">
              <a:latin typeface="Times New Roman" panose="02020603050405020304" pitchFamily="18" charset="0"/>
              <a:cs typeface="Times New Roman" panose="02020603050405020304" pitchFamily="18" charset="0"/>
            </a:endParaRPr>
          </a:p>
        </p:txBody>
      </p:sp>
      <p:sp>
        <p:nvSpPr>
          <p:cNvPr id="171" name="Google Shape;171;p28"/>
          <p:cNvSpPr txBox="1"/>
          <p:nvPr/>
        </p:nvSpPr>
        <p:spPr>
          <a:xfrm>
            <a:off x="346675" y="4350047"/>
            <a:ext cx="6769800" cy="596700"/>
          </a:xfrm>
          <a:prstGeom prst="rect">
            <a:avLst/>
          </a:prstGeom>
          <a:noFill/>
          <a:ln>
            <a:noFill/>
          </a:ln>
        </p:spPr>
        <p:txBody>
          <a:bodyPr spcFirstLastPara="1" wrap="square" lIns="58925" tIns="29450" rIns="58925" bIns="29450" anchor="ctr" anchorCtr="0">
            <a:noAutofit/>
          </a:bodyPr>
          <a:lstStyle/>
          <a:p>
            <a:pPr algn="l"/>
            <a:r>
              <a:rPr lang="en-US" b="1" dirty="0">
                <a:solidFill>
                  <a:schemeClr val="lt1"/>
                </a:solidFill>
                <a:latin typeface="Times New Roman"/>
                <a:ea typeface="Times New Roman"/>
                <a:cs typeface="Times New Roman"/>
                <a:sym typeface="Times New Roman"/>
              </a:rPr>
              <a:t>CSI5137[B] AI-Enabled Software </a:t>
            </a:r>
            <a:r>
              <a:rPr lang="en-US" b="1" dirty="0" err="1">
                <a:solidFill>
                  <a:schemeClr val="lt1"/>
                </a:solidFill>
                <a:latin typeface="Times New Roman"/>
                <a:ea typeface="Times New Roman"/>
                <a:cs typeface="Times New Roman"/>
                <a:sym typeface="Times New Roman"/>
              </a:rPr>
              <a:t>Verf</a:t>
            </a:r>
            <a:r>
              <a:rPr lang="en-US" b="1" dirty="0">
                <a:solidFill>
                  <a:schemeClr val="lt1"/>
                </a:solidFill>
                <a:latin typeface="Times New Roman"/>
                <a:ea typeface="Times New Roman"/>
                <a:cs typeface="Times New Roman"/>
                <a:sym typeface="Times New Roman"/>
              </a:rPr>
              <a:t>. &amp; Test Seminar </a:t>
            </a:r>
            <a:r>
              <a:rPr lang="en-IN" b="1" i="0" u="none" strike="noStrike" cap="none" dirty="0">
                <a:solidFill>
                  <a:schemeClr val="lt1"/>
                </a:solidFill>
                <a:latin typeface="Times New Roman"/>
                <a:ea typeface="Times New Roman"/>
                <a:cs typeface="Times New Roman"/>
                <a:sym typeface="Times New Roman"/>
              </a:rPr>
              <a:t>(Oct</a:t>
            </a:r>
            <a:r>
              <a:rPr lang="en-IN" b="1" dirty="0">
                <a:solidFill>
                  <a:schemeClr val="lt1"/>
                </a:solidFill>
                <a:latin typeface="Times New Roman"/>
                <a:ea typeface="Times New Roman"/>
                <a:cs typeface="Times New Roman"/>
                <a:sym typeface="Times New Roman"/>
              </a:rPr>
              <a:t>- 10- 2023</a:t>
            </a:r>
            <a:r>
              <a:rPr lang="en-IN" b="1" i="0" u="none" strike="noStrike" cap="none" dirty="0">
                <a:solidFill>
                  <a:schemeClr val="lt1"/>
                </a:solidFill>
                <a:latin typeface="Times New Roman"/>
                <a:ea typeface="Times New Roman"/>
                <a:cs typeface="Times New Roman"/>
                <a:sym typeface="Times New Roman"/>
              </a:rPr>
              <a:t>)</a:t>
            </a:r>
            <a:endParaRPr lang="en-IN" b="1"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marL="114300" indent="0" algn="just">
              <a:buNone/>
            </a:pPr>
            <a:r>
              <a:rPr lang="en-US" sz="1800" b="1" dirty="0">
                <a:solidFill>
                  <a:schemeClr val="tx1"/>
                </a:solidFill>
                <a:latin typeface="Times New Roman" panose="02020603050405020304" pitchFamily="18" charset="0"/>
                <a:cs typeface="Times New Roman" panose="02020603050405020304" pitchFamily="18" charset="0"/>
              </a:rPr>
              <a:t>OUTPUT BINNING:</a:t>
            </a:r>
            <a:r>
              <a:rPr lang="en-US" sz="1800" dirty="0">
                <a:solidFill>
                  <a:schemeClr val="tx1"/>
                </a:solidFill>
                <a:latin typeface="Times New Roman" panose="02020603050405020304" pitchFamily="18" charset="0"/>
                <a:cs typeface="Times New Roman" panose="02020603050405020304" pitchFamily="18" charset="0"/>
              </a:rPr>
              <a:t> </a:t>
            </a:r>
            <a:r>
              <a:rPr lang="en-US" b="1" i="0" dirty="0">
                <a:solidFill>
                  <a:schemeClr val="tx1"/>
                </a:solidFill>
                <a:effectLst/>
                <a:latin typeface="Times New Roman" panose="02020603050405020304" pitchFamily="18" charset="0"/>
                <a:cs typeface="Times New Roman" panose="02020603050405020304" pitchFamily="18" charset="0"/>
              </a:rPr>
              <a:t>O-Bins (Output Bins for Test Cases):</a:t>
            </a:r>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b="0" i="0" dirty="0">
                <a:solidFill>
                  <a:schemeClr val="tx1"/>
                </a:solidFill>
                <a:effectLst/>
                <a:latin typeface="Times New Roman" panose="02020603050405020304" pitchFamily="18" charset="0"/>
                <a:cs typeface="Times New Roman" panose="02020603050405020304" pitchFamily="18" charset="0"/>
              </a:rPr>
              <a:t>O-Bins are used to partition the available test cases. The motivation behind this partitioning is to capture the varying levels of difficulty associated with test cases.</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b="0" i="0" dirty="0">
                <a:solidFill>
                  <a:schemeClr val="tx1"/>
                </a:solidFill>
                <a:effectLst/>
                <a:latin typeface="Times New Roman" panose="02020603050405020304" pitchFamily="18" charset="0"/>
                <a:cs typeface="Times New Roman" panose="02020603050405020304" pitchFamily="18" charset="0"/>
              </a:rPr>
              <a:t>O-Bins allow the selection of test cases from different bins, ensuring a mix of difficult and less demanding tests for fitness evaluation. This helps in assessing both functional and non-functional properties of the code.</a:t>
            </a:r>
          </a:p>
          <a:p>
            <a:pPr marL="114300" indent="0" algn="just">
              <a:buNone/>
            </a:pPr>
            <a:endParaRPr lang="en-US" sz="1800" dirty="0">
              <a:solidFill>
                <a:schemeClr val="tx1"/>
              </a:solidFill>
              <a:latin typeface="Söhne"/>
            </a:endParaRPr>
          </a:p>
          <a:p>
            <a:pPr marL="114300" indent="0" algn="just">
              <a:buNone/>
            </a:pPr>
            <a:endParaRPr lang="en-US" dirty="0">
              <a:solidFill>
                <a:schemeClr val="tx1"/>
              </a:solidFill>
              <a:latin typeface="Söhne"/>
            </a:endParaRPr>
          </a:p>
          <a:p>
            <a:pPr marL="114300" indent="0" algn="just">
              <a:buNone/>
            </a:pPr>
            <a:endParaRPr lang="en-US" sz="1800" dirty="0">
              <a:solidFill>
                <a:schemeClr val="tx1"/>
              </a:solidFill>
              <a:latin typeface="Söhne"/>
            </a:endParaRPr>
          </a:p>
        </p:txBody>
      </p:sp>
    </p:spTree>
    <p:extLst>
      <p:ext uri="{BB962C8B-B14F-4D97-AF65-F5344CB8AC3E}">
        <p14:creationId xmlns:p14="http://schemas.microsoft.com/office/powerpoint/2010/main" val="152315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marL="1143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SENSITIVITY ANALYSIS:</a:t>
            </a:r>
          </a:p>
          <a:p>
            <a:pPr algn="just"/>
            <a:r>
              <a:rPr lang="en-US" b="0" i="0" dirty="0">
                <a:solidFill>
                  <a:schemeClr val="tx1"/>
                </a:solidFill>
                <a:effectLst/>
                <a:latin typeface="Times New Roman" panose="02020603050405020304" pitchFamily="18" charset="0"/>
                <a:cs typeface="Times New Roman" panose="02020603050405020304" pitchFamily="18" charset="0"/>
              </a:rPr>
              <a:t>Sensitivity analysis is applied to identify the parts of the system that have the greatest impact on the non-functional property of interest (e.g., execution time). </a:t>
            </a:r>
          </a:p>
          <a:p>
            <a:pPr algn="just"/>
            <a:r>
              <a:rPr lang="en-US" b="0" i="0" dirty="0">
                <a:solidFill>
                  <a:schemeClr val="tx1"/>
                </a:solidFill>
                <a:effectLst/>
                <a:latin typeface="Times New Roman" panose="02020603050405020304" pitchFamily="18" charset="0"/>
                <a:cs typeface="Times New Roman" panose="02020603050405020304" pitchFamily="18" charset="0"/>
              </a:rPr>
              <a:t>This analysis helps prioritize which parts of the system should be improved during the evolutionary phase. </a:t>
            </a:r>
          </a:p>
          <a:p>
            <a:pPr algn="just"/>
            <a:r>
              <a:rPr lang="en-US" b="0" i="0" dirty="0">
                <a:solidFill>
                  <a:schemeClr val="tx1"/>
                </a:solidFill>
                <a:effectLst/>
                <a:latin typeface="Times New Roman" panose="02020603050405020304" pitchFamily="18" charset="0"/>
                <a:cs typeface="Times New Roman" panose="02020603050405020304" pitchFamily="18" charset="0"/>
              </a:rPr>
              <a:t>The weighting of lines of code takes into account</a:t>
            </a:r>
            <a:r>
              <a:rPr lang="en-US" dirty="0">
                <a:solidFill>
                  <a:schemeClr val="tx1"/>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en-US" b="0" i="0" dirty="0">
                <a:solidFill>
                  <a:schemeClr val="tx1"/>
                </a:solidFill>
                <a:effectLst/>
                <a:latin typeface="Times New Roman" panose="02020603050405020304" pitchFamily="18" charset="0"/>
                <a:cs typeface="Times New Roman" panose="02020603050405020304" pitchFamily="18" charset="0"/>
              </a:rPr>
              <a:t>how frequently they are executed and </a:t>
            </a:r>
          </a:p>
          <a:p>
            <a:pPr lvl="1" algn="just">
              <a:buFont typeface="Wingdings" panose="05000000000000000000" pitchFamily="2" charset="2"/>
              <a:buChar char="Ø"/>
            </a:pPr>
            <a:r>
              <a:rPr lang="en-US" b="0" i="0" dirty="0">
                <a:solidFill>
                  <a:schemeClr val="tx1"/>
                </a:solidFill>
                <a:effectLst/>
                <a:latin typeface="Times New Roman" panose="02020603050405020304" pitchFamily="18" charset="0"/>
                <a:cs typeface="Times New Roman" panose="02020603050405020304" pitchFamily="18" charset="0"/>
              </a:rPr>
              <a:t>how their use scales with the difficulty of the problem. </a:t>
            </a:r>
            <a:endParaRPr lang="en-US"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lang="en-US" dirty="0">
              <a:solidFill>
                <a:schemeClr val="tx1"/>
              </a:solidFill>
              <a:latin typeface="Söhne"/>
            </a:endParaRPr>
          </a:p>
          <a:p>
            <a:pPr marL="114300" indent="0" algn="just">
              <a:buNone/>
            </a:pPr>
            <a:endParaRPr lang="en-US" sz="1800" dirty="0">
              <a:solidFill>
                <a:schemeClr val="tx1"/>
              </a:solidFill>
              <a:latin typeface="Söhne"/>
            </a:endParaRPr>
          </a:p>
        </p:txBody>
      </p:sp>
    </p:spTree>
    <p:extLst>
      <p:ext uri="{BB962C8B-B14F-4D97-AF65-F5344CB8AC3E}">
        <p14:creationId xmlns:p14="http://schemas.microsoft.com/office/powerpoint/2010/main" val="134627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369641" cy="3229782"/>
          </a:xfrm>
          <a:prstGeom prst="rect">
            <a:avLst/>
          </a:prstGeom>
          <a:noFill/>
          <a:ln>
            <a:noFill/>
          </a:ln>
        </p:spPr>
        <p:txBody>
          <a:bodyPr spcFirstLastPara="1" wrap="square" lIns="91425" tIns="45700" rIns="91425" bIns="45700" anchor="t" anchorCtr="0">
            <a:normAutofit lnSpcReduction="10000"/>
          </a:bodyPr>
          <a:lstStyle/>
          <a:p>
            <a:pPr marL="114300" indent="0" algn="just">
              <a:buNone/>
            </a:pPr>
            <a:r>
              <a:rPr lang="en-US" b="1" dirty="0">
                <a:solidFill>
                  <a:schemeClr val="tx1"/>
                </a:solidFill>
                <a:latin typeface="Times New Roman" panose="02020603050405020304" pitchFamily="18" charset="0"/>
                <a:cs typeface="Times New Roman" panose="02020603050405020304" pitchFamily="18" charset="0"/>
              </a:rPr>
              <a:t>REPRESENTATION OF THE SYSTEM TO BE EVOLVED:</a:t>
            </a:r>
          </a:p>
          <a:p>
            <a:pPr algn="just"/>
            <a:r>
              <a:rPr lang="en-US" b="1" dirty="0">
                <a:solidFill>
                  <a:schemeClr val="tx1"/>
                </a:solidFill>
                <a:latin typeface="Times New Roman" panose="02020603050405020304" pitchFamily="18" charset="0"/>
                <a:cs typeface="Times New Roman" panose="02020603050405020304" pitchFamily="18" charset="0"/>
              </a:rPr>
              <a:t>Template based Evolution: </a:t>
            </a:r>
            <a:r>
              <a:rPr lang="en-US" dirty="0">
                <a:solidFill>
                  <a:schemeClr val="tx1"/>
                </a:solidFill>
                <a:latin typeface="Times New Roman" panose="02020603050405020304" pitchFamily="18" charset="0"/>
                <a:cs typeface="Times New Roman" panose="02020603050405020304" pitchFamily="18" charset="0"/>
              </a:rPr>
              <a:t>The existing program serves as a template for its own improvement. </a:t>
            </a:r>
          </a:p>
          <a:p>
            <a:pPr algn="just"/>
            <a:r>
              <a:rPr lang="en-US" dirty="0">
                <a:solidFill>
                  <a:schemeClr val="tx1"/>
                </a:solidFill>
                <a:latin typeface="Times New Roman" panose="02020603050405020304" pitchFamily="18" charset="0"/>
                <a:cs typeface="Times New Roman" panose="02020603050405020304" pitchFamily="18" charset="0"/>
              </a:rPr>
              <a:t>A specialized "one-sentence" Backus-Naur Form (BNF) grammar is automatically created from the program's source code.</a:t>
            </a:r>
          </a:p>
          <a:p>
            <a:pPr algn="just"/>
            <a:endParaRPr lang="en-US"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Here Fundamental structures (classes, types, functions, &amp; data structures) remain intact. Block structure is maintained i.e. the open/close brackets remain the same.</a:t>
            </a:r>
          </a:p>
        </p:txBody>
      </p:sp>
      <p:sp>
        <p:nvSpPr>
          <p:cNvPr id="4" name="Oval 3">
            <a:extLst>
              <a:ext uri="{FF2B5EF4-FFF2-40B4-BE49-F238E27FC236}">
                <a16:creationId xmlns:a16="http://schemas.microsoft.com/office/drawing/2014/main" id="{7CB00B21-EACD-EDE9-83D7-E1ECF8E8A59E}"/>
              </a:ext>
            </a:extLst>
          </p:cNvPr>
          <p:cNvSpPr/>
          <p:nvPr/>
        </p:nvSpPr>
        <p:spPr>
          <a:xfrm rot="10800000" flipH="1" flipV="1">
            <a:off x="1998114" y="2965418"/>
            <a:ext cx="1759634" cy="61858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program's source code</a:t>
            </a:r>
            <a:endParaRPr lang="en-IN" b="1" dirty="0">
              <a:solidFill>
                <a:schemeClr val="tx1"/>
              </a:solidFill>
            </a:endParaRPr>
          </a:p>
        </p:txBody>
      </p:sp>
      <p:sp>
        <p:nvSpPr>
          <p:cNvPr id="5" name="Oval 4">
            <a:extLst>
              <a:ext uri="{FF2B5EF4-FFF2-40B4-BE49-F238E27FC236}">
                <a16:creationId xmlns:a16="http://schemas.microsoft.com/office/drawing/2014/main" id="{11FBEC58-7EFA-6039-D711-7D053D48A97B}"/>
              </a:ext>
            </a:extLst>
          </p:cNvPr>
          <p:cNvSpPr/>
          <p:nvPr/>
        </p:nvSpPr>
        <p:spPr>
          <a:xfrm rot="10800000" flipH="1" flipV="1">
            <a:off x="5153296" y="2965419"/>
            <a:ext cx="1751933" cy="61858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BNF grammar</a:t>
            </a:r>
            <a:endParaRPr lang="en-IN" b="1" dirty="0">
              <a:solidFill>
                <a:schemeClr val="tx1"/>
              </a:solidFill>
            </a:endParaRPr>
          </a:p>
        </p:txBody>
      </p:sp>
      <p:sp>
        <p:nvSpPr>
          <p:cNvPr id="6" name="Arrow: Right 5">
            <a:extLst>
              <a:ext uri="{FF2B5EF4-FFF2-40B4-BE49-F238E27FC236}">
                <a16:creationId xmlns:a16="http://schemas.microsoft.com/office/drawing/2014/main" id="{F3B3F978-7E70-2AD0-49C2-C8F0581E5D26}"/>
              </a:ext>
            </a:extLst>
          </p:cNvPr>
          <p:cNvSpPr/>
          <p:nvPr/>
        </p:nvSpPr>
        <p:spPr>
          <a:xfrm flipV="1">
            <a:off x="3775669" y="3232259"/>
            <a:ext cx="1352006" cy="849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096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algn="just"/>
            <a:r>
              <a:rPr lang="en-US" b="1" i="0" dirty="0">
                <a:solidFill>
                  <a:schemeClr val="tx1"/>
                </a:solidFill>
                <a:effectLst/>
                <a:latin typeface="Times New Roman" panose="02020603050405020304" pitchFamily="18" charset="0"/>
                <a:cs typeface="Times New Roman" panose="02020603050405020304" pitchFamily="18" charset="0"/>
              </a:rPr>
              <a:t>Code Compilation:</a:t>
            </a: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To ensure that evolved code is </a:t>
            </a:r>
            <a:r>
              <a:rPr lang="en-US" b="1" i="0" dirty="0">
                <a:solidFill>
                  <a:schemeClr val="tx1"/>
                </a:solidFill>
                <a:effectLst/>
                <a:latin typeface="Times New Roman" panose="02020603050405020304" pitchFamily="18" charset="0"/>
                <a:cs typeface="Times New Roman" panose="02020603050405020304" pitchFamily="18" charset="0"/>
              </a:rPr>
              <a:t>syntactically valid</a:t>
            </a:r>
            <a:r>
              <a:rPr lang="en-US" b="0" i="0" dirty="0">
                <a:solidFill>
                  <a:schemeClr val="tx1"/>
                </a:solidFill>
                <a:effectLst/>
                <a:latin typeface="Times New Roman" panose="02020603050405020304" pitchFamily="18" charset="0"/>
                <a:cs typeface="Times New Roman" panose="02020603050405020304" pitchFamily="18" charset="0"/>
              </a:rPr>
              <a:t>, a specialized BNF grammar is used </a:t>
            </a:r>
            <a:r>
              <a:rPr lang="en-US" b="1" i="0" dirty="0">
                <a:solidFill>
                  <a:schemeClr val="tx1"/>
                </a:solidFill>
                <a:effectLst/>
                <a:latin typeface="Times New Roman" panose="02020603050405020304" pitchFamily="18" charset="0"/>
                <a:cs typeface="Times New Roman" panose="02020603050405020304" pitchFamily="18" charset="0"/>
              </a:rPr>
              <a:t>to eliminate parse errors</a:t>
            </a:r>
            <a:r>
              <a:rPr lang="en-US" b="0" i="0" dirty="0">
                <a:solidFill>
                  <a:schemeClr val="tx1"/>
                </a:solidFill>
                <a:effectLst/>
                <a:latin typeface="Times New Roman" panose="02020603050405020304" pitchFamily="18" charset="0"/>
                <a:cs typeface="Times New Roman" panose="02020603050405020304" pitchFamily="18" charset="0"/>
              </a:rPr>
              <a:t>. </a:t>
            </a:r>
          </a:p>
          <a:p>
            <a:pPr algn="just"/>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b="1" i="0" dirty="0">
                <a:solidFill>
                  <a:schemeClr val="tx1"/>
                </a:solidFill>
                <a:effectLst/>
                <a:latin typeface="Times New Roman" panose="02020603050405020304" pitchFamily="18" charset="0"/>
                <a:cs typeface="Times New Roman" panose="02020603050405020304" pitchFamily="18" charset="0"/>
              </a:rPr>
              <a:t>Reusing Code Fragments</a:t>
            </a:r>
            <a:r>
              <a:rPr lang="en-US" i="0" dirty="0">
                <a:solidFill>
                  <a:schemeClr val="tx1"/>
                </a:solidFill>
                <a:effectLst/>
                <a:latin typeface="Times New Roman" panose="02020603050405020304" pitchFamily="18" charset="0"/>
                <a:cs typeface="Times New Roman" panose="02020603050405020304" pitchFamily="18" charset="0"/>
              </a:rPr>
              <a:t>: </a:t>
            </a:r>
            <a:r>
              <a:rPr lang="en-US" b="1" i="0" dirty="0">
                <a:solidFill>
                  <a:schemeClr val="tx1"/>
                </a:solidFill>
                <a:effectLst/>
                <a:latin typeface="Times New Roman" panose="02020603050405020304" pitchFamily="18" charset="0"/>
                <a:cs typeface="Times New Roman" panose="02020603050405020304" pitchFamily="18" charset="0"/>
              </a:rPr>
              <a:t>Instead of </a:t>
            </a:r>
            <a:r>
              <a:rPr lang="en-US" b="0" i="0" dirty="0">
                <a:solidFill>
                  <a:schemeClr val="tx1"/>
                </a:solidFill>
                <a:effectLst/>
                <a:latin typeface="Times New Roman" panose="02020603050405020304" pitchFamily="18" charset="0"/>
                <a:cs typeface="Times New Roman" panose="02020603050405020304" pitchFamily="18" charset="0"/>
              </a:rPr>
              <a:t>allowing GP complete freedom to </a:t>
            </a:r>
            <a:r>
              <a:rPr lang="en-US" b="1" i="0" dirty="0">
                <a:solidFill>
                  <a:schemeClr val="tx1"/>
                </a:solidFill>
                <a:effectLst/>
                <a:latin typeface="Times New Roman" panose="02020603050405020304" pitchFamily="18" charset="0"/>
                <a:cs typeface="Times New Roman" panose="02020603050405020304" pitchFamily="18" charset="0"/>
              </a:rPr>
              <a:t>generate entirely new code</a:t>
            </a:r>
            <a:r>
              <a:rPr lang="en-US" b="0" i="0" dirty="0">
                <a:solidFill>
                  <a:schemeClr val="tx1"/>
                </a:solidFill>
                <a:effectLst/>
                <a:latin typeface="Times New Roman" panose="02020603050405020304" pitchFamily="18" charset="0"/>
                <a:cs typeface="Times New Roman" panose="02020603050405020304" pitchFamily="18" charset="0"/>
              </a:rPr>
              <a:t>, the approach focuses on </a:t>
            </a:r>
            <a:r>
              <a:rPr lang="en-US" b="1" i="0" dirty="0">
                <a:solidFill>
                  <a:schemeClr val="tx1"/>
                </a:solidFill>
                <a:effectLst/>
                <a:latin typeface="Times New Roman" panose="02020603050405020304" pitchFamily="18" charset="0"/>
                <a:cs typeface="Times New Roman" panose="02020603050405020304" pitchFamily="18" charset="0"/>
              </a:rPr>
              <a:t>reusing code </a:t>
            </a:r>
            <a:r>
              <a:rPr lang="en-US" b="0" i="0" dirty="0">
                <a:solidFill>
                  <a:schemeClr val="tx1"/>
                </a:solidFill>
                <a:effectLst/>
                <a:latin typeface="Times New Roman" panose="02020603050405020304" pitchFamily="18" charset="0"/>
                <a:cs typeface="Times New Roman" panose="02020603050405020304" pitchFamily="18" charset="0"/>
              </a:rPr>
              <a:t>that has already been written within the program being improved. </a:t>
            </a:r>
            <a:r>
              <a:rPr lang="en-US" dirty="0">
                <a:solidFill>
                  <a:schemeClr val="tx1"/>
                </a:solidFill>
                <a:latin typeface="Times New Roman" panose="02020603050405020304" pitchFamily="18" charset="0"/>
                <a:cs typeface="Times New Roman" panose="02020603050405020304" pitchFamily="18" charset="0"/>
              </a:rPr>
              <a:t>H</a:t>
            </a:r>
            <a:r>
              <a:rPr lang="en-US" b="0" i="0" dirty="0">
                <a:solidFill>
                  <a:schemeClr val="tx1"/>
                </a:solidFill>
                <a:effectLst/>
                <a:latin typeface="Times New Roman" panose="02020603050405020304" pitchFamily="18" charset="0"/>
                <a:cs typeface="Times New Roman" panose="02020603050405020304" pitchFamily="18" charset="0"/>
              </a:rPr>
              <a:t>uman-written code often contains repeated lines or fragments. So, reusing existing code fragments yield significant improvements in the software.</a:t>
            </a:r>
          </a:p>
          <a:p>
            <a:pPr algn="just"/>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7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algn="just"/>
            <a:r>
              <a:rPr lang="en-US" b="1" dirty="0">
                <a:solidFill>
                  <a:schemeClr val="tx1"/>
                </a:solidFill>
                <a:latin typeface="Times New Roman" panose="02020603050405020304" pitchFamily="18" charset="0"/>
                <a:cs typeface="Times New Roman" panose="02020603050405020304" pitchFamily="18" charset="0"/>
              </a:rPr>
              <a:t>Representation of a Genetically Improved Variant: </a:t>
            </a:r>
            <a:r>
              <a:rPr lang="en-US" dirty="0">
                <a:solidFill>
                  <a:schemeClr val="tx1"/>
                </a:solidFill>
                <a:latin typeface="Times New Roman" panose="02020603050405020304" pitchFamily="18" charset="0"/>
                <a:cs typeface="Times New Roman" panose="02020603050405020304" pitchFamily="18" charset="0"/>
              </a:rPr>
              <a:t>Each genetically improved variant is represented as an ordered list of changes to be made to the program's Backus-Naur Form (BNF) grammar. Changes include deleting lines of code, replacing lines with others, or inserting new lines.</a:t>
            </a:r>
          </a:p>
          <a:p>
            <a:pPr algn="just">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Selection: </a:t>
            </a:r>
            <a:r>
              <a:rPr lang="en-US" dirty="0">
                <a:solidFill>
                  <a:schemeClr val="tx1"/>
                </a:solidFill>
                <a:latin typeface="Times New Roman" panose="02020603050405020304" pitchFamily="18" charset="0"/>
                <a:cs typeface="Times New Roman" panose="02020603050405020304" pitchFamily="18" charset="0"/>
              </a:rPr>
              <a:t>Up to half of the current population of genetic variants is selected based on their fitness (effectiveness). Variants that didn't compile or didn't surpass the original code's performance are excluded. </a:t>
            </a:r>
          </a:p>
          <a:p>
            <a:pPr algn="just">
              <a:buFont typeface="Arial" panose="020B0604020202020204" pitchFamily="34" charset="0"/>
              <a:buChar char="•"/>
            </a:pPr>
            <a:endParaRPr lang="en-US" b="0" i="0" dirty="0">
              <a:solidFill>
                <a:schemeClr val="tx1"/>
              </a:solidFill>
              <a:effectLst/>
              <a:latin typeface="Söhne"/>
            </a:endParaRPr>
          </a:p>
          <a:p>
            <a:pPr algn="just"/>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782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fontScale="92500" lnSpcReduction="10000"/>
          </a:bodyPr>
          <a:lstStyle/>
          <a:p>
            <a:pPr algn="just"/>
            <a:r>
              <a:rPr lang="en-US" b="1" dirty="0">
                <a:solidFill>
                  <a:schemeClr val="tx1"/>
                </a:solidFill>
                <a:latin typeface="Times New Roman" panose="02020603050405020304" pitchFamily="18" charset="0"/>
                <a:cs typeface="Times New Roman" panose="02020603050405020304" pitchFamily="18" charset="0"/>
              </a:rPr>
              <a:t>Mutation: </a:t>
            </a:r>
            <a:r>
              <a:rPr lang="en-US" dirty="0">
                <a:solidFill>
                  <a:schemeClr val="tx1"/>
                </a:solidFill>
                <a:latin typeface="Times New Roman" panose="02020603050405020304" pitchFamily="18" charset="0"/>
                <a:cs typeface="Times New Roman" panose="02020603050405020304" pitchFamily="18" charset="0"/>
              </a:rPr>
              <a:t>Genetic variants are mutated by appending new grammar modifications to their lists of changes. The line to be mutated is chosen based on sensitivity analysis and test case execution.</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Crossover: </a:t>
            </a:r>
            <a:r>
              <a:rPr lang="en-US" dirty="0">
                <a:solidFill>
                  <a:schemeClr val="tx1"/>
                </a:solidFill>
                <a:latin typeface="Times New Roman" panose="02020603050405020304" pitchFamily="18" charset="0"/>
                <a:cs typeface="Times New Roman" panose="02020603050405020304" pitchFamily="18" charset="0"/>
              </a:rPr>
              <a:t>Crossover combines two genetic variants by concatenating their lists of changes.</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Post Processing Solution Cleanup: </a:t>
            </a:r>
            <a:r>
              <a:rPr lang="en-US" dirty="0">
                <a:solidFill>
                  <a:schemeClr val="tx1"/>
                </a:solidFill>
                <a:latin typeface="Times New Roman" panose="02020603050405020304" pitchFamily="18" charset="0"/>
                <a:cs typeface="Times New Roman" panose="02020603050405020304" pitchFamily="18" charset="0"/>
              </a:rPr>
              <a:t>After genetic evolution, evolved programs can be bloated with unnecessary changes. A hill climbing strategy is used to minimize the size of the ordered list of changes.</a:t>
            </a:r>
          </a:p>
          <a:p>
            <a:endParaRPr lang="en-US" dirty="0">
              <a:solidFill>
                <a:schemeClr val="tx1"/>
              </a:solidFill>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b="0" i="0" dirty="0">
              <a:solidFill>
                <a:schemeClr val="tx1"/>
              </a:solidFill>
              <a:effectLst/>
              <a:latin typeface="Söhne"/>
            </a:endParaRPr>
          </a:p>
          <a:p>
            <a:pPr algn="just"/>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434067"/>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Evaluations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953589"/>
            <a:ext cx="8415404" cy="3551799"/>
          </a:xfrm>
          <a:prstGeom prst="rect">
            <a:avLst/>
          </a:prstGeom>
          <a:noFill/>
          <a:ln>
            <a:noFill/>
          </a:ln>
        </p:spPr>
        <p:txBody>
          <a:bodyPr spcFirstLastPara="1" wrap="square" lIns="91425" tIns="45700" rIns="91425" bIns="45700" anchor="t" anchorCtr="0">
            <a:normAutofit/>
          </a:bodyPr>
          <a:lstStyle/>
          <a:p>
            <a:pPr marR="0" algn="just"/>
            <a:r>
              <a:rPr lang="en-US" sz="1800" b="0" i="0" u="none" strike="noStrike" baseline="0" dirty="0">
                <a:solidFill>
                  <a:srgbClr val="000000"/>
                </a:solidFill>
                <a:latin typeface="Times New Roman" panose="02020603050405020304" pitchFamily="18" charset="0"/>
              </a:rPr>
              <a:t>Consider a table with </a:t>
            </a:r>
          </a:p>
          <a:p>
            <a:pPr marL="114300" marR="0" indent="0" algn="just">
              <a:buNone/>
            </a:pPr>
            <a:r>
              <a:rPr lang="en-US" dirty="0">
                <a:solidFill>
                  <a:srgbClr val="000000"/>
                </a:solidFill>
                <a:latin typeface="Times New Roman" panose="02020603050405020304" pitchFamily="18" charset="0"/>
              </a:rPr>
              <a:t>-</a:t>
            </a:r>
            <a:r>
              <a:rPr lang="en-US" sz="1800" b="0" i="0" u="none" strike="noStrike" baseline="0" dirty="0">
                <a:solidFill>
                  <a:srgbClr val="000000"/>
                </a:solidFill>
                <a:latin typeface="Times New Roman" panose="02020603050405020304" pitchFamily="18" charset="0"/>
              </a:rPr>
              <a:t>n entries, network with k nodes. </a:t>
            </a:r>
          </a:p>
          <a:p>
            <a:pPr marL="114300" marR="0" indent="0" algn="just">
              <a:buNone/>
            </a:pPr>
            <a:r>
              <a:rPr lang="en-US" sz="1800" b="0" i="0" u="none" strike="noStrike" baseline="0" dirty="0">
                <a:solidFill>
                  <a:srgbClr val="000000"/>
                </a:solidFill>
                <a:latin typeface="Times New Roman" panose="02020603050405020304" pitchFamily="18" charset="0"/>
              </a:rPr>
              <a:t>-The chromosome is coded as an array with n elements, each having a value between 1 and k-1. The </a:t>
            </a:r>
            <a:r>
              <a:rPr lang="en-US" sz="1800" b="0" i="1" u="none" strike="noStrike" baseline="0" dirty="0">
                <a:solidFill>
                  <a:srgbClr val="000000"/>
                </a:solidFill>
                <a:latin typeface="Times New Roman" panose="02020603050405020304" pitchFamily="18" charset="0"/>
              </a:rPr>
              <a:t>fitness </a:t>
            </a:r>
            <a:r>
              <a:rPr lang="en-US" sz="1800" b="0" i="0" u="none" strike="noStrike" baseline="0" dirty="0">
                <a:solidFill>
                  <a:srgbClr val="000000"/>
                </a:solidFill>
                <a:latin typeface="Times New Roman" panose="02020603050405020304" pitchFamily="18" charset="0"/>
              </a:rPr>
              <a:t>function has to include the following optimum criteria</a:t>
            </a:r>
            <a:r>
              <a:rPr lang="en-US" sz="1800" b="1" i="0" u="none" strike="noStrike" baseline="0" dirty="0">
                <a:solidFill>
                  <a:srgbClr val="000000"/>
                </a:solidFill>
                <a:latin typeface="Times New Roman" panose="02020603050405020304" pitchFamily="18" charset="0"/>
              </a:rPr>
              <a:t>: </a:t>
            </a:r>
            <a:r>
              <a:rPr lang="en-US" sz="1800" b="1" i="0" u="none" strike="noStrike" baseline="0" dirty="0" err="1">
                <a:solidFill>
                  <a:srgbClr val="000000"/>
                </a:solidFill>
                <a:latin typeface="Times New Roman" panose="02020603050405020304" pitchFamily="18" charset="0"/>
              </a:rPr>
              <a:t>i</a:t>
            </a:r>
            <a:r>
              <a:rPr lang="en-US" sz="1800" b="1" i="0" u="none" strike="noStrike" baseline="0" dirty="0">
                <a:solidFill>
                  <a:srgbClr val="000000"/>
                </a:solidFill>
                <a:latin typeface="Times New Roman" panose="02020603050405020304" pitchFamily="18" charset="0"/>
              </a:rPr>
              <a:t>) grouping of entries with the same attributes</a:t>
            </a:r>
            <a:r>
              <a:rPr lang="en-US" sz="1800" b="0" i="0" u="none" strike="noStrike" baseline="0" dirty="0">
                <a:solidFill>
                  <a:srgbClr val="000000"/>
                </a:solidFill>
                <a:latin typeface="Times New Roman" panose="02020603050405020304" pitchFamily="18" charset="0"/>
              </a:rPr>
              <a:t>, as well as </a:t>
            </a:r>
            <a:r>
              <a:rPr lang="en-US" b="1" dirty="0">
                <a:solidFill>
                  <a:srgbClr val="000000"/>
                </a:solidFill>
                <a:latin typeface="Times New Roman" panose="02020603050405020304" pitchFamily="18" charset="0"/>
              </a:rPr>
              <a:t>ii) </a:t>
            </a:r>
            <a:r>
              <a:rPr lang="en-US" sz="1800" b="1" i="0" u="none" strike="noStrike" baseline="0" dirty="0">
                <a:solidFill>
                  <a:srgbClr val="000000"/>
                </a:solidFill>
                <a:latin typeface="Times New Roman" panose="02020603050405020304" pitchFamily="18" charset="0"/>
              </a:rPr>
              <a:t>distributing them in an equal fashion between a minimum number of nodes</a:t>
            </a:r>
            <a:r>
              <a:rPr lang="en-US" sz="1800" b="0" i="0" u="none" strike="noStrike" baseline="0" dirty="0">
                <a:solidFill>
                  <a:srgbClr val="000000"/>
                </a:solidFill>
                <a:latin typeface="Times New Roman" panose="02020603050405020304" pitchFamily="18" charset="0"/>
              </a:rPr>
              <a:t>. </a:t>
            </a: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b="0" i="0" dirty="0">
              <a:solidFill>
                <a:srgbClr val="374151"/>
              </a:solidFill>
              <a:effectLst/>
              <a:latin typeface="Söhne"/>
            </a:endParaRPr>
          </a:p>
          <a:p>
            <a:pPr algn="just"/>
            <a:endParaRPr lang="en-US" dirty="0">
              <a:solidFill>
                <a:srgbClr val="37415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3BAC24B-CA0B-1E35-1DC4-F28800179E6C}"/>
              </a:ext>
            </a:extLst>
          </p:cNvPr>
          <p:cNvPicPr>
            <a:picLocks noChangeAspect="1"/>
          </p:cNvPicPr>
          <p:nvPr/>
        </p:nvPicPr>
        <p:blipFill>
          <a:blip r:embed="rId3"/>
          <a:stretch>
            <a:fillRect/>
          </a:stretch>
        </p:blipFill>
        <p:spPr>
          <a:xfrm>
            <a:off x="2943213" y="3071391"/>
            <a:ext cx="3257574" cy="1771663"/>
          </a:xfrm>
          <a:prstGeom prst="rect">
            <a:avLst/>
          </a:prstGeom>
        </p:spPr>
      </p:pic>
    </p:spTree>
    <p:extLst>
      <p:ext uri="{BB962C8B-B14F-4D97-AF65-F5344CB8AC3E}">
        <p14:creationId xmlns:p14="http://schemas.microsoft.com/office/powerpoint/2010/main" val="249052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Evaluations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marL="114300" indent="0" algn="just">
              <a:buNone/>
            </a:pPr>
            <a:r>
              <a:rPr lang="en-US" sz="1800" b="0" i="0" u="none" strike="noStrike" baseline="0" dirty="0">
                <a:solidFill>
                  <a:srgbClr val="000000"/>
                </a:solidFill>
                <a:latin typeface="Times New Roman" panose="02020603050405020304" pitchFamily="18" charset="0"/>
              </a:rPr>
              <a:t>-Distribution of entries with the same attributes between a minimum number of nodes if done using the following formula: </a:t>
            </a:r>
          </a:p>
          <a:p>
            <a:pPr marL="114300" indent="0" algn="just">
              <a:buNone/>
            </a:pPr>
            <a:endParaRPr lang="en-US" dirty="0">
              <a:solidFill>
                <a:srgbClr val="37415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9FF4217-A0EA-698B-B996-7F4F6C6512AE}"/>
              </a:ext>
            </a:extLst>
          </p:cNvPr>
          <p:cNvPicPr>
            <a:picLocks noChangeAspect="1"/>
          </p:cNvPicPr>
          <p:nvPr/>
        </p:nvPicPr>
        <p:blipFill>
          <a:blip r:embed="rId3"/>
          <a:stretch>
            <a:fillRect/>
          </a:stretch>
        </p:blipFill>
        <p:spPr>
          <a:xfrm>
            <a:off x="2705086" y="1995483"/>
            <a:ext cx="3733827" cy="1152533"/>
          </a:xfrm>
          <a:prstGeom prst="rect">
            <a:avLst/>
          </a:prstGeom>
        </p:spPr>
      </p:pic>
      <p:pic>
        <p:nvPicPr>
          <p:cNvPr id="5" name="Picture 4">
            <a:extLst>
              <a:ext uri="{FF2B5EF4-FFF2-40B4-BE49-F238E27FC236}">
                <a16:creationId xmlns:a16="http://schemas.microsoft.com/office/drawing/2014/main" id="{2E51A571-E526-D890-048D-30B669A1B761}"/>
              </a:ext>
            </a:extLst>
          </p:cNvPr>
          <p:cNvPicPr>
            <a:picLocks noChangeAspect="1"/>
          </p:cNvPicPr>
          <p:nvPr/>
        </p:nvPicPr>
        <p:blipFill>
          <a:blip r:embed="rId4"/>
          <a:stretch>
            <a:fillRect/>
          </a:stretch>
        </p:blipFill>
        <p:spPr>
          <a:xfrm>
            <a:off x="4991387" y="3255198"/>
            <a:ext cx="3819553" cy="1143008"/>
          </a:xfrm>
          <a:prstGeom prst="rect">
            <a:avLst/>
          </a:prstGeom>
        </p:spPr>
      </p:pic>
      <p:sp>
        <p:nvSpPr>
          <p:cNvPr id="6" name="TextBox 5">
            <a:extLst>
              <a:ext uri="{FF2B5EF4-FFF2-40B4-BE49-F238E27FC236}">
                <a16:creationId xmlns:a16="http://schemas.microsoft.com/office/drawing/2014/main" id="{1B73D877-0B20-EEFF-2EF8-262B7D2AFB6F}"/>
              </a:ext>
            </a:extLst>
          </p:cNvPr>
          <p:cNvSpPr txBox="1"/>
          <p:nvPr/>
        </p:nvSpPr>
        <p:spPr>
          <a:xfrm>
            <a:off x="698497" y="3307175"/>
            <a:ext cx="4013177" cy="923330"/>
          </a:xfrm>
          <a:prstGeom prst="rect">
            <a:avLst/>
          </a:prstGeom>
          <a:noFill/>
        </p:spPr>
        <p:txBody>
          <a:bodyPr wrap="square" rtlCol="0">
            <a:spAutoFit/>
          </a:bodyPr>
          <a:lstStyle/>
          <a:p>
            <a:pPr algn="just"/>
            <a:r>
              <a:rPr lang="en-US" sz="1800" dirty="0">
                <a:latin typeface="Times New Roman" panose="02020603050405020304" pitchFamily="18" charset="0"/>
              </a:rPr>
              <a:t>- </a:t>
            </a:r>
            <a:r>
              <a:rPr lang="en-US" sz="1800" dirty="0" err="1">
                <a:latin typeface="Times New Roman" panose="02020603050405020304" pitchFamily="18" charset="0"/>
              </a:rPr>
              <a:t>coefa</a:t>
            </a:r>
            <a:r>
              <a:rPr lang="en-US" sz="1800" dirty="0">
                <a:latin typeface="Times New Roman" panose="02020603050405020304" pitchFamily="18" charset="0"/>
              </a:rPr>
              <a:t>, </a:t>
            </a:r>
            <a:r>
              <a:rPr lang="en-US" sz="1800" dirty="0" err="1">
                <a:latin typeface="Times New Roman" panose="02020603050405020304" pitchFamily="18" charset="0"/>
              </a:rPr>
              <a:t>coefb</a:t>
            </a:r>
            <a:r>
              <a:rPr lang="en-US" sz="1800" dirty="0">
                <a:latin typeface="Times New Roman" panose="02020603050405020304" pitchFamily="18" charset="0"/>
              </a:rPr>
              <a:t> are 2 constants; </a:t>
            </a:r>
            <a:r>
              <a:rPr lang="en-US" sz="1800" dirty="0" err="1">
                <a:latin typeface="Times New Roman" panose="02020603050405020304" pitchFamily="18" charset="0"/>
              </a:rPr>
              <a:t>coefa</a:t>
            </a:r>
            <a:r>
              <a:rPr lang="en-US" sz="1800" dirty="0">
                <a:latin typeface="Times New Roman" panose="02020603050405020304" pitchFamily="18" charset="0"/>
              </a:rPr>
              <a:t>, </a:t>
            </a:r>
            <a:r>
              <a:rPr lang="en-US" sz="1800" dirty="0" err="1">
                <a:latin typeface="Times New Roman" panose="02020603050405020304" pitchFamily="18" charset="0"/>
              </a:rPr>
              <a:t>coefb</a:t>
            </a:r>
            <a:r>
              <a:rPr lang="en-US" sz="1800" dirty="0">
                <a:latin typeface="Times New Roman" panose="02020603050405020304" pitchFamily="18" charset="0"/>
              </a:rPr>
              <a:t> are chosen based on the importance given to each optimum criterion. </a:t>
            </a:r>
            <a:endParaRPr lang="en-IN" sz="1800" dirty="0">
              <a:latin typeface="Times New Roman" panose="02020603050405020304" pitchFamily="18" charset="0"/>
            </a:endParaRPr>
          </a:p>
        </p:txBody>
      </p:sp>
    </p:spTree>
    <p:extLst>
      <p:ext uri="{BB962C8B-B14F-4D97-AF65-F5344CB8AC3E}">
        <p14:creationId xmlns:p14="http://schemas.microsoft.com/office/powerpoint/2010/main" val="1216582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Results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248194" y="1262543"/>
            <a:ext cx="8640770" cy="3229782"/>
          </a:xfrm>
          <a:prstGeom prst="rect">
            <a:avLst/>
          </a:prstGeom>
          <a:noFill/>
          <a:ln>
            <a:noFill/>
          </a:ln>
        </p:spPr>
        <p:txBody>
          <a:bodyPr spcFirstLastPara="1" wrap="square" lIns="91425" tIns="45700" rIns="91425" bIns="45700" anchor="t" anchorCtr="0">
            <a:normAutofit/>
          </a:bodyPr>
          <a:lstStyle/>
          <a:p>
            <a:pPr algn="just"/>
            <a:r>
              <a:rPr lang="en-US" dirty="0">
                <a:solidFill>
                  <a:srgbClr val="000000"/>
                </a:solidFill>
                <a:latin typeface="Times New Roman" panose="02020603050405020304" pitchFamily="18" charset="0"/>
              </a:rPr>
              <a:t>The </a:t>
            </a:r>
            <a:r>
              <a:rPr lang="en-US" b="1" dirty="0">
                <a:solidFill>
                  <a:srgbClr val="000000"/>
                </a:solidFill>
                <a:latin typeface="Times New Roman" panose="02020603050405020304" pitchFamily="18" charset="0"/>
              </a:rPr>
              <a:t>Smith-Waterman algorithm</a:t>
            </a:r>
            <a:r>
              <a:rPr lang="en-US" dirty="0">
                <a:solidFill>
                  <a:srgbClr val="000000"/>
                </a:solidFill>
                <a:latin typeface="Times New Roman" panose="02020603050405020304" pitchFamily="18" charset="0"/>
              </a:rPr>
              <a:t> is used as an oracle to compare the results of Bowtie2 against the human genome and </a:t>
            </a:r>
            <a:r>
              <a:rPr lang="en-US" dirty="0" err="1">
                <a:solidFill>
                  <a:srgbClr val="000000"/>
                </a:solidFill>
                <a:latin typeface="Times New Roman" panose="02020603050405020304" pitchFamily="18" charset="0"/>
              </a:rPr>
              <a:t>Solexa</a:t>
            </a:r>
            <a:r>
              <a:rPr lang="en-US" dirty="0">
                <a:solidFill>
                  <a:srgbClr val="000000"/>
                </a:solidFill>
                <a:latin typeface="Times New Roman" panose="02020603050405020304" pitchFamily="18" charset="0"/>
              </a:rPr>
              <a:t> DNA sequences from the 1000 Genomes Project. </a:t>
            </a:r>
          </a:p>
          <a:p>
            <a:pPr marL="114300" indent="0" algn="just">
              <a:buNone/>
            </a:pPr>
            <a:r>
              <a:rPr lang="en-US" dirty="0">
                <a:solidFill>
                  <a:srgbClr val="000000"/>
                </a:solidFill>
                <a:latin typeface="Times New Roman" panose="02020603050405020304" pitchFamily="18" charset="0"/>
              </a:rPr>
              <a:t>Here are the main results and observations from GI process:</a:t>
            </a:r>
          </a:p>
        </p:txBody>
      </p:sp>
      <p:sp>
        <p:nvSpPr>
          <p:cNvPr id="4" name="Rectangle 3">
            <a:extLst>
              <a:ext uri="{FF2B5EF4-FFF2-40B4-BE49-F238E27FC236}">
                <a16:creationId xmlns:a16="http://schemas.microsoft.com/office/drawing/2014/main" id="{EDDAF558-63F4-98C3-F67A-24A6E6230C92}"/>
              </a:ext>
            </a:extLst>
          </p:cNvPr>
          <p:cNvSpPr/>
          <p:nvPr/>
        </p:nvSpPr>
        <p:spPr>
          <a:xfrm>
            <a:off x="319687" y="2936193"/>
            <a:ext cx="1613264" cy="13092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114300" indent="0" algn="just">
              <a:buNone/>
            </a:pPr>
            <a:r>
              <a:rPr lang="en-US" dirty="0">
                <a:solidFill>
                  <a:srgbClr val="000000"/>
                </a:solidFill>
                <a:latin typeface="Times New Roman" panose="02020603050405020304" pitchFamily="18" charset="0"/>
              </a:rPr>
              <a:t>Bowtie2 original</a:t>
            </a:r>
          </a:p>
          <a:p>
            <a:pPr marL="114300" indent="0" algn="just">
              <a:buNone/>
            </a:pPr>
            <a:r>
              <a:rPr lang="en-US" dirty="0">
                <a:solidFill>
                  <a:srgbClr val="000000"/>
                </a:solidFill>
                <a:latin typeface="Times New Roman" panose="02020603050405020304" pitchFamily="18" charset="0"/>
              </a:rPr>
              <a:t>Program (</a:t>
            </a:r>
            <a:r>
              <a:rPr lang="en-US" dirty="0">
                <a:solidFill>
                  <a:schemeClr val="tx1"/>
                </a:solidFill>
                <a:latin typeface="Times New Roman" panose="02020603050405020304" pitchFamily="18" charset="0"/>
                <a:cs typeface="Times New Roman" panose="02020603050405020304" pitchFamily="18" charset="0"/>
              </a:rPr>
              <a:t>50,000 lines of C++</a:t>
            </a:r>
            <a:r>
              <a:rPr lang="en-US" dirty="0">
                <a:solidFill>
                  <a:srgbClr val="000000"/>
                </a:solidFill>
                <a:latin typeface="Times New Roman" panose="02020603050405020304" pitchFamily="18" charset="0"/>
              </a:rPr>
              <a:t>)</a:t>
            </a:r>
            <a:br>
              <a:rPr lang="en-US" dirty="0">
                <a:solidFill>
                  <a:srgbClr val="000000"/>
                </a:solidFill>
                <a:latin typeface="Times New Roman" panose="02020603050405020304" pitchFamily="18" charset="0"/>
              </a:rPr>
            </a:br>
            <a:endParaRPr lang="en-US" dirty="0">
              <a:solidFill>
                <a:srgbClr val="000000"/>
              </a:solidFill>
              <a:latin typeface="Times New Roman" panose="02020603050405020304" pitchFamily="18" charset="0"/>
            </a:endParaRPr>
          </a:p>
        </p:txBody>
      </p:sp>
      <p:sp>
        <p:nvSpPr>
          <p:cNvPr id="5" name="Rectangle 4">
            <a:extLst>
              <a:ext uri="{FF2B5EF4-FFF2-40B4-BE49-F238E27FC236}">
                <a16:creationId xmlns:a16="http://schemas.microsoft.com/office/drawing/2014/main" id="{9C92D752-4990-E7DB-149C-56A52AB53EC5}"/>
              </a:ext>
            </a:extLst>
          </p:cNvPr>
          <p:cNvSpPr/>
          <p:nvPr/>
        </p:nvSpPr>
        <p:spPr>
          <a:xfrm>
            <a:off x="2343342" y="2789236"/>
            <a:ext cx="2146664" cy="153815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l"/>
            <a:r>
              <a:rPr lang="en-IN" b="0" i="0" u="none" strike="noStrike" baseline="0" dirty="0">
                <a:latin typeface="NimbusRomNo9L-Regu"/>
              </a:rPr>
              <a:t>39 modules containing</a:t>
            </a:r>
          </a:p>
          <a:p>
            <a:pPr algn="l"/>
            <a:r>
              <a:rPr lang="en-US" dirty="0">
                <a:latin typeface="NimbusRomNo9L-Regu"/>
              </a:rPr>
              <a:t>20,000 Loc</a:t>
            </a:r>
            <a:r>
              <a:rPr lang="en-US" b="0" i="0" u="none" strike="noStrike" baseline="0" dirty="0">
                <a:latin typeface="NimbusRomNo9L-Regu"/>
              </a:rPr>
              <a:t>. These were automatically translated line for line into a BNF grammar of </a:t>
            </a:r>
            <a:r>
              <a:rPr lang="en-US" b="0" i="0" u="none" strike="noStrike" baseline="0" dirty="0">
                <a:latin typeface="CMR10"/>
              </a:rPr>
              <a:t>19 949 </a:t>
            </a:r>
            <a:r>
              <a:rPr lang="en-US" b="0" i="0" u="none" strike="noStrike" baseline="0" dirty="0">
                <a:latin typeface="NimbusRomNo9L-Regu"/>
              </a:rPr>
              <a:t>rules.</a:t>
            </a:r>
            <a:endParaRPr lang="en-US" sz="1100" dirty="0">
              <a:solidFill>
                <a:srgbClr val="000000"/>
              </a:solidFill>
              <a:latin typeface="Times New Roman" panose="02020603050405020304" pitchFamily="18" charset="0"/>
            </a:endParaRPr>
          </a:p>
        </p:txBody>
      </p:sp>
      <p:sp>
        <p:nvSpPr>
          <p:cNvPr id="6" name="Arrow: Right 5">
            <a:extLst>
              <a:ext uri="{FF2B5EF4-FFF2-40B4-BE49-F238E27FC236}">
                <a16:creationId xmlns:a16="http://schemas.microsoft.com/office/drawing/2014/main" id="{34008BF5-A800-CE28-7215-C2E8BAD2A769}"/>
              </a:ext>
            </a:extLst>
          </p:cNvPr>
          <p:cNvSpPr/>
          <p:nvPr/>
        </p:nvSpPr>
        <p:spPr>
          <a:xfrm>
            <a:off x="1932951" y="3367268"/>
            <a:ext cx="410391" cy="1632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C62FDF3-3EC9-2731-FA8E-AE10D072F428}"/>
              </a:ext>
            </a:extLst>
          </p:cNvPr>
          <p:cNvSpPr/>
          <p:nvPr/>
        </p:nvSpPr>
        <p:spPr>
          <a:xfrm>
            <a:off x="4900397" y="2789237"/>
            <a:ext cx="1729147" cy="13193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l"/>
            <a:r>
              <a:rPr lang="en-IN" b="1" i="0" u="none" strike="noStrike" baseline="0" dirty="0">
                <a:latin typeface="NimbusRomNo9L-Regu"/>
              </a:rPr>
              <a:t>sensitivity analysis </a:t>
            </a:r>
            <a:r>
              <a:rPr lang="en-US" b="0" i="0" u="none" strike="noStrike" baseline="0" dirty="0">
                <a:latin typeface="NimbusRomNo9L-Regu"/>
              </a:rPr>
              <a:t>72% of lines are not used but 80 lines are run more than a million times.</a:t>
            </a:r>
            <a:endParaRPr lang="en-US" sz="900" dirty="0">
              <a:solidFill>
                <a:srgbClr val="000000"/>
              </a:solidFill>
              <a:latin typeface="Times New Roman" panose="02020603050405020304" pitchFamily="18" charset="0"/>
            </a:endParaRPr>
          </a:p>
        </p:txBody>
      </p:sp>
      <p:sp>
        <p:nvSpPr>
          <p:cNvPr id="8" name="Arrow: Right 7">
            <a:extLst>
              <a:ext uri="{FF2B5EF4-FFF2-40B4-BE49-F238E27FC236}">
                <a16:creationId xmlns:a16="http://schemas.microsoft.com/office/drawing/2014/main" id="{E33A7284-027E-4E4F-C900-6CDF11D1610B}"/>
              </a:ext>
            </a:extLst>
          </p:cNvPr>
          <p:cNvSpPr/>
          <p:nvPr/>
        </p:nvSpPr>
        <p:spPr>
          <a:xfrm>
            <a:off x="4476943" y="3367268"/>
            <a:ext cx="410391" cy="1632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5F7961CC-80E2-1B07-8A08-5124275CF177}"/>
              </a:ext>
            </a:extLst>
          </p:cNvPr>
          <p:cNvSpPr/>
          <p:nvPr/>
        </p:nvSpPr>
        <p:spPr>
          <a:xfrm>
            <a:off x="6629593" y="3367268"/>
            <a:ext cx="410391" cy="1632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4767FE9-1B97-E17F-D400-325E0E7CBCDE}"/>
              </a:ext>
            </a:extLst>
          </p:cNvPr>
          <p:cNvSpPr/>
          <p:nvPr/>
        </p:nvSpPr>
        <p:spPr>
          <a:xfrm>
            <a:off x="7039936" y="2357846"/>
            <a:ext cx="1772052" cy="19372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l"/>
            <a:r>
              <a:rPr lang="en-US" b="1" i="0" u="none" strike="noStrike" baseline="0" dirty="0" err="1">
                <a:latin typeface="NimbusRomNo9L-Regu"/>
              </a:rPr>
              <a:t>Fitnesss</a:t>
            </a:r>
            <a:r>
              <a:rPr lang="en-US" b="1" i="0" u="none" strike="noStrike" baseline="0" dirty="0">
                <a:latin typeface="NimbusRomNo9L-Regu"/>
              </a:rPr>
              <a:t> Test: </a:t>
            </a:r>
            <a:r>
              <a:rPr lang="en-US" b="0" i="0" u="none" strike="noStrike" baseline="0" dirty="0">
                <a:latin typeface="NimbusRomNo9L-Regu"/>
              </a:rPr>
              <a:t>modified system takes fewer instructions. Small increase in Smith-Waterman score.</a:t>
            </a:r>
            <a:endParaRPr lang="en-US" sz="7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977318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Results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4" name="Text Placeholder 3">
            <a:extLst>
              <a:ext uri="{FF2B5EF4-FFF2-40B4-BE49-F238E27FC236}">
                <a16:creationId xmlns:a16="http://schemas.microsoft.com/office/drawing/2014/main" id="{66D97D29-D5BC-4938-E856-D6EB05AC7DB6}"/>
              </a:ext>
            </a:extLst>
          </p:cNvPr>
          <p:cNvSpPr>
            <a:spLocks noGrp="1"/>
          </p:cNvSpPr>
          <p:nvPr>
            <p:ph type="body" idx="1"/>
          </p:nvPr>
        </p:nvSpPr>
        <p:spPr>
          <a:xfrm>
            <a:off x="311700" y="1152474"/>
            <a:ext cx="3999900" cy="3765691"/>
          </a:xfrm>
        </p:spPr>
        <p:txBody>
          <a:bodyPr>
            <a:normAutofit fontScale="70000" lnSpcReduction="20000"/>
          </a:bodyPr>
          <a:lstStyle/>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marL="139700" indent="0" algn="l">
              <a:buNone/>
            </a:pPr>
            <a:endParaRPr lang="en-US" dirty="0">
              <a:latin typeface="NimbusRomNo9L-Regu"/>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r>
              <a:rPr lang="en-US" sz="1900" dirty="0">
                <a:solidFill>
                  <a:srgbClr val="000000"/>
                </a:solidFill>
                <a:latin typeface="Times New Roman" panose="02020603050405020304" pitchFamily="18" charset="0"/>
              </a:rPr>
              <a:t>When Bowtie2 finds many matches of the distribution of the number of times each Bowtie2 C++ source line is used. </a:t>
            </a:r>
            <a:r>
              <a:rPr lang="en-US" sz="1900" b="1" dirty="0">
                <a:solidFill>
                  <a:srgbClr val="000000"/>
                </a:solidFill>
                <a:latin typeface="Times New Roman" panose="02020603050405020304" pitchFamily="18" charset="0"/>
              </a:rPr>
              <a:t>72% of lines are not used but 80 lines are run more than a million times</a:t>
            </a:r>
            <a:endParaRPr lang="en-IN" sz="1900" b="1" dirty="0">
              <a:solidFill>
                <a:srgbClr val="000000"/>
              </a:solidFill>
              <a:latin typeface="Times New Roman" panose="02020603050405020304" pitchFamily="18" charset="0"/>
            </a:endParaRPr>
          </a:p>
        </p:txBody>
      </p:sp>
      <p:sp>
        <p:nvSpPr>
          <p:cNvPr id="5" name="Text Placeholder 4">
            <a:extLst>
              <a:ext uri="{FF2B5EF4-FFF2-40B4-BE49-F238E27FC236}">
                <a16:creationId xmlns:a16="http://schemas.microsoft.com/office/drawing/2014/main" id="{43250170-0530-F435-E9BA-8748D81FB2F7}"/>
              </a:ext>
            </a:extLst>
          </p:cNvPr>
          <p:cNvSpPr>
            <a:spLocks noGrp="1"/>
          </p:cNvSpPr>
          <p:nvPr>
            <p:ph type="body" idx="2"/>
          </p:nvPr>
        </p:nvSpPr>
        <p:spPr>
          <a:xfrm>
            <a:off x="4572000" y="1152475"/>
            <a:ext cx="4260300" cy="3687314"/>
          </a:xfrm>
        </p:spPr>
        <p:txBody>
          <a:bodyPr>
            <a:normAutofit fontScale="92500" lnSpcReduction="20000"/>
          </a:bodyPr>
          <a:lstStyle/>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b="0" i="0" u="none" strike="noStrike" baseline="0" dirty="0">
              <a:latin typeface="NimbusRomNo9L-Regu"/>
            </a:endParaRPr>
          </a:p>
          <a:p>
            <a:pPr algn="l"/>
            <a:endParaRPr lang="en-US" sz="1050" b="0" i="0" u="none" strike="noStrike" baseline="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marL="139700" indent="0" algn="just">
              <a:buNone/>
            </a:pPr>
            <a:r>
              <a:rPr lang="en-US" dirty="0">
                <a:solidFill>
                  <a:srgbClr val="000000"/>
                </a:solidFill>
                <a:latin typeface="Times New Roman" panose="02020603050405020304" pitchFamily="18" charset="0"/>
              </a:rPr>
              <a:t>Evolution of distribution of weights. Initial GP population </a:t>
            </a:r>
            <a:r>
              <a:rPr lang="en-US" b="1" dirty="0">
                <a:solidFill>
                  <a:srgbClr val="000000"/>
                </a:solidFill>
                <a:latin typeface="Times New Roman" panose="02020603050405020304" pitchFamily="18" charset="0"/>
              </a:rPr>
              <a:t>(generation 0)</a:t>
            </a:r>
            <a:r>
              <a:rPr lang="en-US" dirty="0">
                <a:solidFill>
                  <a:srgbClr val="000000"/>
                </a:solidFill>
                <a:latin typeface="Times New Roman" panose="02020603050405020304" pitchFamily="18" charset="0"/>
              </a:rPr>
              <a:t> at left. Note fall in proportion of higher weights as population evolves to mutate highly used C++ lines and then recovery as it (partially) resets in generations </a:t>
            </a:r>
            <a:r>
              <a:rPr lang="en-US" b="1" dirty="0">
                <a:solidFill>
                  <a:srgbClr val="000000"/>
                </a:solidFill>
                <a:latin typeface="Times New Roman" panose="02020603050405020304" pitchFamily="18" charset="0"/>
              </a:rPr>
              <a:t>68 and 168</a:t>
            </a:r>
            <a:r>
              <a:rPr lang="en-US" dirty="0">
                <a:solidFill>
                  <a:srgbClr val="000000"/>
                </a:solidFill>
                <a:latin typeface="Times New Roman" panose="02020603050405020304" pitchFamily="18" charset="0"/>
              </a:rPr>
              <a:t>. (Note non-linear scales. To reduce clutter, data plotted </a:t>
            </a:r>
            <a:r>
              <a:rPr lang="en-IN" dirty="0">
                <a:solidFill>
                  <a:srgbClr val="000000"/>
                </a:solidFill>
                <a:latin typeface="Times New Roman" panose="02020603050405020304" pitchFamily="18" charset="0"/>
              </a:rPr>
              <a:t>only every </a:t>
            </a:r>
            <a:r>
              <a:rPr lang="en-IN" b="1" dirty="0">
                <a:solidFill>
                  <a:srgbClr val="000000"/>
                </a:solidFill>
                <a:latin typeface="Times New Roman" panose="02020603050405020304" pitchFamily="18" charset="0"/>
              </a:rPr>
              <a:t>4th generation</a:t>
            </a:r>
            <a:r>
              <a:rPr lang="en-IN" dirty="0">
                <a:solidFill>
                  <a:srgbClr val="000000"/>
                </a:solidFill>
                <a:latin typeface="Times New Roman" panose="02020603050405020304" pitchFamily="18" charset="0"/>
              </a:rPr>
              <a:t>.)</a:t>
            </a:r>
          </a:p>
        </p:txBody>
      </p:sp>
      <p:pic>
        <p:nvPicPr>
          <p:cNvPr id="3" name="Picture 2">
            <a:extLst>
              <a:ext uri="{FF2B5EF4-FFF2-40B4-BE49-F238E27FC236}">
                <a16:creationId xmlns:a16="http://schemas.microsoft.com/office/drawing/2014/main" id="{2B01FCA6-C5CF-CC03-6704-69E999A9C680}"/>
              </a:ext>
            </a:extLst>
          </p:cNvPr>
          <p:cNvPicPr>
            <a:picLocks noChangeAspect="1"/>
          </p:cNvPicPr>
          <p:nvPr/>
        </p:nvPicPr>
        <p:blipFill>
          <a:blip r:embed="rId3"/>
          <a:stretch>
            <a:fillRect/>
          </a:stretch>
        </p:blipFill>
        <p:spPr>
          <a:xfrm>
            <a:off x="435211" y="1051271"/>
            <a:ext cx="3752877" cy="2790845"/>
          </a:xfrm>
          <a:prstGeom prst="rect">
            <a:avLst/>
          </a:prstGeom>
        </p:spPr>
      </p:pic>
      <p:pic>
        <p:nvPicPr>
          <p:cNvPr id="7" name="Picture 6">
            <a:extLst>
              <a:ext uri="{FF2B5EF4-FFF2-40B4-BE49-F238E27FC236}">
                <a16:creationId xmlns:a16="http://schemas.microsoft.com/office/drawing/2014/main" id="{B8C77BED-0F39-2D1C-43C8-05F598FECD0D}"/>
              </a:ext>
            </a:extLst>
          </p:cNvPr>
          <p:cNvPicPr>
            <a:picLocks noChangeAspect="1"/>
          </p:cNvPicPr>
          <p:nvPr/>
        </p:nvPicPr>
        <p:blipFill>
          <a:blip r:embed="rId4"/>
          <a:stretch>
            <a:fillRect/>
          </a:stretch>
        </p:blipFill>
        <p:spPr>
          <a:xfrm>
            <a:off x="4773236" y="1214566"/>
            <a:ext cx="3686202" cy="2152666"/>
          </a:xfrm>
          <a:prstGeom prst="rect">
            <a:avLst/>
          </a:prstGeom>
        </p:spPr>
      </p:pic>
    </p:spTree>
    <p:extLst>
      <p:ext uri="{BB962C8B-B14F-4D97-AF65-F5344CB8AC3E}">
        <p14:creationId xmlns:p14="http://schemas.microsoft.com/office/powerpoint/2010/main" val="203158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412750" y="519522"/>
            <a:ext cx="7774632" cy="64807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sym typeface="Arial"/>
              </a:rPr>
              <a:t>Agenda</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78" name="Google Shape;178;p29"/>
          <p:cNvSpPr txBox="1">
            <a:spLocks noGrp="1"/>
          </p:cNvSpPr>
          <p:nvPr>
            <p:ph type="body" idx="1"/>
          </p:nvPr>
        </p:nvSpPr>
        <p:spPr>
          <a:xfrm>
            <a:off x="466282" y="1083958"/>
            <a:ext cx="8138767" cy="3457764"/>
          </a:xfrm>
          <a:prstGeom prst="rect">
            <a:avLst/>
          </a:prstGeom>
          <a:noFill/>
          <a:ln>
            <a:noFill/>
          </a:ln>
        </p:spPr>
        <p:txBody>
          <a:bodyPr spcFirstLastPara="1" wrap="square" lIns="91425" tIns="45700" rIns="91425" bIns="45700" numCol="2" anchor="t" anchorCtr="0">
            <a:normAutofit/>
          </a:bodyPr>
          <a:lstStyle/>
          <a:p>
            <a:r>
              <a:rPr lang="en-IN" sz="2600" dirty="0">
                <a:solidFill>
                  <a:schemeClr val="tx1"/>
                </a:solidFill>
                <a:latin typeface="Times New Roman" panose="02020603050405020304" pitchFamily="18" charset="0"/>
                <a:cs typeface="Times New Roman" panose="02020603050405020304" pitchFamily="18" charset="0"/>
              </a:rPr>
              <a:t>Introduction</a:t>
            </a:r>
          </a:p>
          <a:p>
            <a:r>
              <a:rPr lang="en-IN" sz="2600" dirty="0">
                <a:solidFill>
                  <a:schemeClr val="tx1"/>
                </a:solidFill>
                <a:latin typeface="Times New Roman" panose="02020603050405020304" pitchFamily="18" charset="0"/>
                <a:cs typeface="Times New Roman" panose="02020603050405020304" pitchFamily="18" charset="0"/>
              </a:rPr>
              <a:t>Problem Statement</a:t>
            </a:r>
          </a:p>
          <a:p>
            <a:r>
              <a:rPr lang="en-IN" sz="2500" dirty="0">
                <a:solidFill>
                  <a:schemeClr val="tx1"/>
                </a:solidFill>
                <a:latin typeface="Times New Roman" panose="02020603050405020304" pitchFamily="18" charset="0"/>
                <a:cs typeface="Times New Roman" panose="02020603050405020304" pitchFamily="18" charset="0"/>
              </a:rPr>
              <a:t>Solution (GISMOE)</a:t>
            </a:r>
            <a:endParaRPr lang="en-IN" sz="2600" dirty="0">
              <a:solidFill>
                <a:schemeClr val="tx1"/>
              </a:solidFill>
              <a:latin typeface="Times New Roman" panose="02020603050405020304" pitchFamily="18" charset="0"/>
              <a:cs typeface="Times New Roman" panose="02020603050405020304" pitchFamily="18" charset="0"/>
            </a:endParaRPr>
          </a:p>
          <a:p>
            <a:r>
              <a:rPr lang="en-IN" sz="2600" dirty="0">
                <a:solidFill>
                  <a:schemeClr val="tx1"/>
                </a:solidFill>
                <a:latin typeface="Times New Roman" panose="02020603050405020304" pitchFamily="18" charset="0"/>
                <a:cs typeface="Times New Roman" panose="02020603050405020304" pitchFamily="18" charset="0"/>
              </a:rPr>
              <a:t>MOTIVATION</a:t>
            </a:r>
          </a:p>
          <a:p>
            <a:r>
              <a:rPr lang="en-IN" sz="2600" dirty="0">
                <a:solidFill>
                  <a:schemeClr val="tx1"/>
                </a:solidFill>
                <a:latin typeface="Times New Roman" panose="02020603050405020304" pitchFamily="18" charset="0"/>
                <a:cs typeface="Times New Roman" panose="02020603050405020304" pitchFamily="18" charset="0"/>
              </a:rPr>
              <a:t>Implementation</a:t>
            </a:r>
          </a:p>
          <a:p>
            <a:r>
              <a:rPr lang="en" sz="2600" dirty="0">
                <a:solidFill>
                  <a:schemeClr val="tx1"/>
                </a:solidFill>
                <a:latin typeface="Times New Roman" panose="02020603050405020304" pitchFamily="18" charset="0"/>
                <a:cs typeface="Times New Roman" panose="02020603050405020304" pitchFamily="18" charset="0"/>
              </a:rPr>
              <a:t>Evaluations</a:t>
            </a:r>
            <a:endParaRPr lang="en-IN" sz="2600" dirty="0">
              <a:solidFill>
                <a:schemeClr val="tx1"/>
              </a:solidFill>
              <a:latin typeface="Times New Roman" panose="02020603050405020304" pitchFamily="18" charset="0"/>
              <a:cs typeface="Times New Roman" panose="02020603050405020304" pitchFamily="18" charset="0"/>
            </a:endParaRPr>
          </a:p>
          <a:p>
            <a:r>
              <a:rPr lang="en-IN" sz="2600" dirty="0">
                <a:solidFill>
                  <a:schemeClr val="tx1"/>
                </a:solidFill>
                <a:latin typeface="Times New Roman" panose="02020603050405020304" pitchFamily="18" charset="0"/>
                <a:cs typeface="Times New Roman" panose="02020603050405020304" pitchFamily="18" charset="0"/>
              </a:rPr>
              <a:t>Results</a:t>
            </a:r>
          </a:p>
          <a:p>
            <a:r>
              <a:rPr lang="en-IN" sz="2600" dirty="0">
                <a:solidFill>
                  <a:schemeClr val="tx1"/>
                </a:solidFill>
                <a:latin typeface="Times New Roman" panose="02020603050405020304" pitchFamily="18" charset="0"/>
                <a:cs typeface="Times New Roman" panose="02020603050405020304" pitchFamily="18" charset="0"/>
              </a:rPr>
              <a:t>Critique</a:t>
            </a:r>
          </a:p>
          <a:p>
            <a:r>
              <a:rPr lang="en-IN" sz="2600" dirty="0">
                <a:solidFill>
                  <a:schemeClr val="tx1"/>
                </a:solidFill>
                <a:latin typeface="Times New Roman" panose="02020603050405020304" pitchFamily="18" charset="0"/>
                <a:cs typeface="Times New Roman" panose="02020603050405020304" pitchFamily="18" charset="0"/>
              </a:rPr>
              <a:t>Conclusion</a:t>
            </a:r>
          </a:p>
          <a:p>
            <a:r>
              <a:rPr lang="en-IN" sz="2600" dirty="0">
                <a:solidFill>
                  <a:schemeClr val="tx1"/>
                </a:solidFill>
                <a:latin typeface="Times New Roman" panose="02020603050405020304" pitchFamily="18" charset="0"/>
                <a:cs typeface="Times New Roman" panose="02020603050405020304" pitchFamily="18" charset="0"/>
              </a:rPr>
              <a:t>References</a:t>
            </a:r>
          </a:p>
          <a:p>
            <a:pPr marL="0" lvl="0" indent="0" algn="l" rtl="0">
              <a:spcBef>
                <a:spcPts val="0"/>
              </a:spcBef>
              <a:spcAft>
                <a:spcPts val="0"/>
              </a:spcAft>
              <a:buSzPts val="2000"/>
              <a:buNone/>
            </a:pP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25430"/>
            <a:ext cx="8520600" cy="572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Results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4" name="Text Placeholder 3">
            <a:extLst>
              <a:ext uri="{FF2B5EF4-FFF2-40B4-BE49-F238E27FC236}">
                <a16:creationId xmlns:a16="http://schemas.microsoft.com/office/drawing/2014/main" id="{66D97D29-D5BC-4938-E856-D6EB05AC7DB6}"/>
              </a:ext>
            </a:extLst>
          </p:cNvPr>
          <p:cNvSpPr>
            <a:spLocks noGrp="1"/>
          </p:cNvSpPr>
          <p:nvPr>
            <p:ph type="body" idx="1"/>
          </p:nvPr>
        </p:nvSpPr>
        <p:spPr>
          <a:xfrm>
            <a:off x="359229" y="1103812"/>
            <a:ext cx="8347165" cy="3814354"/>
          </a:xfrm>
        </p:spPr>
        <p:txBody>
          <a:bodyPr>
            <a:normAutofit fontScale="77500" lnSpcReduction="20000"/>
          </a:bodyPr>
          <a:lstStyle/>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marL="139700" indent="0" algn="l">
              <a:buNone/>
            </a:pPr>
            <a:endParaRPr lang="en-US" dirty="0">
              <a:latin typeface="NimbusRomNo9L-Regu"/>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endParaRPr lang="en-US" sz="1900" dirty="0">
              <a:solidFill>
                <a:srgbClr val="000000"/>
              </a:solidFill>
              <a:latin typeface="Times New Roman" panose="02020603050405020304" pitchFamily="18" charset="0"/>
            </a:endParaRPr>
          </a:p>
          <a:p>
            <a:pPr marL="139700" indent="0" algn="l">
              <a:buNone/>
            </a:pPr>
            <a:endParaRPr lang="en-US" sz="1900" dirty="0">
              <a:solidFill>
                <a:srgbClr val="000000"/>
              </a:solidFill>
              <a:latin typeface="Times New Roman" panose="02020603050405020304" pitchFamily="18" charset="0"/>
            </a:endParaRPr>
          </a:p>
          <a:p>
            <a:pPr marL="139700" indent="0" algn="just">
              <a:buNone/>
            </a:pPr>
            <a:r>
              <a:rPr lang="en-US" sz="1900" b="1" dirty="0">
                <a:solidFill>
                  <a:srgbClr val="000000"/>
                </a:solidFill>
                <a:latin typeface="Times New Roman" panose="02020603050405020304" pitchFamily="18" charset="0"/>
              </a:rPr>
              <a:t>Evolution of performance: </a:t>
            </a:r>
            <a:r>
              <a:rPr lang="en-US" sz="1900" dirty="0">
                <a:solidFill>
                  <a:srgbClr val="000000"/>
                </a:solidFill>
                <a:latin typeface="Times New Roman" panose="02020603050405020304" pitchFamily="18" charset="0"/>
              </a:rPr>
              <a:t>In the last generation the best uses 290 times fewer C++ statements than the original code. In most generations there is a small improvement in mean Smith-Waterman score (dashed line)</a:t>
            </a:r>
            <a:endParaRPr lang="en-IN" sz="1900" dirty="0">
              <a:solidFill>
                <a:srgbClr val="000000"/>
              </a:solidFill>
              <a:latin typeface="Times New Roman" panose="02020603050405020304" pitchFamily="18" charset="0"/>
            </a:endParaRPr>
          </a:p>
        </p:txBody>
      </p:sp>
      <p:sp>
        <p:nvSpPr>
          <p:cNvPr id="5" name="Text Placeholder 4">
            <a:extLst>
              <a:ext uri="{FF2B5EF4-FFF2-40B4-BE49-F238E27FC236}">
                <a16:creationId xmlns:a16="http://schemas.microsoft.com/office/drawing/2014/main" id="{43250170-0530-F435-E9BA-8748D81FB2F7}"/>
              </a:ext>
            </a:extLst>
          </p:cNvPr>
          <p:cNvSpPr>
            <a:spLocks noGrp="1"/>
          </p:cNvSpPr>
          <p:nvPr>
            <p:ph type="body" idx="2"/>
          </p:nvPr>
        </p:nvSpPr>
        <p:spPr>
          <a:xfrm>
            <a:off x="4311600" y="1152475"/>
            <a:ext cx="4520700" cy="3687314"/>
          </a:xfrm>
        </p:spPr>
        <p:txBody>
          <a:bodyPr>
            <a:normAutofit/>
          </a:bodyPr>
          <a:lstStyle/>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a:p>
            <a:pPr algn="l"/>
            <a:endParaRPr lang="en-US" sz="1050" b="0" i="0" u="none" strike="noStrike" baseline="0" dirty="0">
              <a:latin typeface="NimbusRomNo9L-Regu"/>
            </a:endParaRPr>
          </a:p>
          <a:p>
            <a:pPr algn="l"/>
            <a:endParaRPr lang="en-US" sz="1050" b="0" i="0" u="none" strike="noStrike" baseline="0" dirty="0">
              <a:latin typeface="NimbusRomNo9L-Regu"/>
            </a:endParaRPr>
          </a:p>
          <a:p>
            <a:pPr algn="l"/>
            <a:endParaRPr lang="en-US" sz="1050" b="0" i="0" u="none" strike="noStrike" baseline="0" dirty="0">
              <a:latin typeface="NimbusRomNo9L-Regu"/>
            </a:endParaRPr>
          </a:p>
          <a:p>
            <a:pPr algn="l"/>
            <a:endParaRPr lang="en-US" sz="1050" b="0" i="0" u="none" strike="noStrike" baseline="0" dirty="0">
              <a:latin typeface="NimbusRomNo9L-Regu"/>
            </a:endParaRPr>
          </a:p>
          <a:p>
            <a:pPr algn="l"/>
            <a:endParaRPr lang="en-US" sz="1050" dirty="0">
              <a:latin typeface="NimbusRomNo9L-Regu"/>
            </a:endParaRPr>
          </a:p>
        </p:txBody>
      </p:sp>
      <p:pic>
        <p:nvPicPr>
          <p:cNvPr id="6" name="Picture 5">
            <a:extLst>
              <a:ext uri="{FF2B5EF4-FFF2-40B4-BE49-F238E27FC236}">
                <a16:creationId xmlns:a16="http://schemas.microsoft.com/office/drawing/2014/main" id="{89BC9D7C-A92A-F71A-042E-3482141CB404}"/>
              </a:ext>
            </a:extLst>
          </p:cNvPr>
          <p:cNvPicPr>
            <a:picLocks noChangeAspect="1"/>
          </p:cNvPicPr>
          <p:nvPr/>
        </p:nvPicPr>
        <p:blipFill>
          <a:blip r:embed="rId3"/>
          <a:stretch>
            <a:fillRect/>
          </a:stretch>
        </p:blipFill>
        <p:spPr>
          <a:xfrm>
            <a:off x="2687631" y="1152475"/>
            <a:ext cx="3562376" cy="2695595"/>
          </a:xfrm>
          <a:prstGeom prst="rect">
            <a:avLst/>
          </a:prstGeom>
        </p:spPr>
      </p:pic>
    </p:spTree>
    <p:extLst>
      <p:ext uri="{BB962C8B-B14F-4D97-AF65-F5344CB8AC3E}">
        <p14:creationId xmlns:p14="http://schemas.microsoft.com/office/powerpoint/2010/main" val="249031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Results - for Bowtie2 program</a:t>
            </a:r>
            <a:endParaRPr lang="en-IN" b="1" dirty="0">
              <a:solidFill>
                <a:srgbClr val="8F001A"/>
              </a:solidFill>
              <a:latin typeface="Times New Roman" panose="02020603050405020304" pitchFamily="18" charset="0"/>
              <a:cs typeface="Times New Roman" panose="02020603050405020304" pitchFamily="18" charset="0"/>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algn="just"/>
            <a:r>
              <a:rPr lang="en-US" sz="1500" b="1" dirty="0">
                <a:solidFill>
                  <a:srgbClr val="000000"/>
                </a:solidFill>
                <a:latin typeface="Times New Roman" panose="02020603050405020304" pitchFamily="18" charset="0"/>
              </a:rPr>
              <a:t>Performance: </a:t>
            </a:r>
            <a:r>
              <a:rPr lang="en-US" sz="1500" dirty="0">
                <a:solidFill>
                  <a:srgbClr val="000000"/>
                </a:solidFill>
                <a:latin typeface="Times New Roman" panose="02020603050405020304" pitchFamily="18" charset="0"/>
              </a:rPr>
              <a:t>The evolved Bowtie2 version is tested on a hold-out dataset, and the results show that it is on average </a:t>
            </a:r>
            <a:r>
              <a:rPr lang="en-US" sz="1500" b="1" dirty="0">
                <a:solidFill>
                  <a:srgbClr val="000000"/>
                </a:solidFill>
                <a:latin typeface="Times New Roman" panose="02020603050405020304" pitchFamily="18" charset="0"/>
              </a:rPr>
              <a:t>74 times faster than the original version</a:t>
            </a:r>
            <a:r>
              <a:rPr lang="en-US" sz="1500" dirty="0">
                <a:solidFill>
                  <a:srgbClr val="000000"/>
                </a:solidFill>
                <a:latin typeface="Times New Roman" panose="02020603050405020304" pitchFamily="18" charset="0"/>
              </a:rPr>
              <a:t>.</a:t>
            </a:r>
          </a:p>
        </p:txBody>
      </p:sp>
      <p:pic>
        <p:nvPicPr>
          <p:cNvPr id="2" name="Picture 1">
            <a:extLst>
              <a:ext uri="{FF2B5EF4-FFF2-40B4-BE49-F238E27FC236}">
                <a16:creationId xmlns:a16="http://schemas.microsoft.com/office/drawing/2014/main" id="{3940E562-015D-A580-1F07-6878821A338F}"/>
              </a:ext>
            </a:extLst>
          </p:cNvPr>
          <p:cNvPicPr>
            <a:picLocks noChangeAspect="1"/>
          </p:cNvPicPr>
          <p:nvPr/>
        </p:nvPicPr>
        <p:blipFill>
          <a:blip r:embed="rId3"/>
          <a:stretch>
            <a:fillRect/>
          </a:stretch>
        </p:blipFill>
        <p:spPr>
          <a:xfrm>
            <a:off x="636627" y="2119457"/>
            <a:ext cx="7717275" cy="1812463"/>
          </a:xfrm>
          <a:prstGeom prst="rect">
            <a:avLst/>
          </a:prstGeom>
        </p:spPr>
      </p:pic>
    </p:spTree>
    <p:extLst>
      <p:ext uri="{BB962C8B-B14F-4D97-AF65-F5344CB8AC3E}">
        <p14:creationId xmlns:p14="http://schemas.microsoft.com/office/powerpoint/2010/main" val="2074359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434067"/>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IN" b="1" dirty="0">
                <a:solidFill>
                  <a:srgbClr val="8F001A"/>
                </a:solidFill>
                <a:latin typeface="Times New Roman" panose="02020603050405020304" pitchFamily="18" charset="0"/>
                <a:cs typeface="Times New Roman" panose="02020603050405020304" pitchFamily="18" charset="0"/>
              </a:rPr>
              <a:t>Critique</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412750" y="953589"/>
            <a:ext cx="8398190" cy="3551799"/>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1600" b="1" dirty="0">
                <a:solidFill>
                  <a:srgbClr val="000000"/>
                </a:solidFill>
                <a:latin typeface="Times New Roman" panose="02020603050405020304" pitchFamily="18" charset="0"/>
              </a:rPr>
              <a:t>Soundness: do you see any flaws in the paper?</a:t>
            </a:r>
          </a:p>
          <a:p>
            <a:pPr marL="114300" indent="0">
              <a:buNone/>
            </a:pPr>
            <a:endParaRPr lang="en-US" sz="1400" dirty="0">
              <a:solidFill>
                <a:srgbClr val="000000"/>
              </a:solidFill>
              <a:latin typeface="Times New Roman" panose="02020603050405020304" pitchFamily="18" charset="0"/>
            </a:endParaRPr>
          </a:p>
          <a:p>
            <a:pPr algn="l">
              <a:buFont typeface="Wingdings" panose="05000000000000000000" pitchFamily="2" charset="2"/>
              <a:buChar char="Ø"/>
            </a:pPr>
            <a:r>
              <a:rPr lang="en-US" sz="1400" dirty="0">
                <a:solidFill>
                  <a:srgbClr val="000000"/>
                </a:solidFill>
                <a:latin typeface="Times New Roman" panose="02020603050405020304" pitchFamily="18" charset="0"/>
              </a:rPr>
              <a:t>The paper demonstrates soundness in its approach to applying genetic programming (GP) to evolve and optimize software. It follows a systematic process </a:t>
            </a:r>
            <a:r>
              <a:rPr lang="en-US" sz="1400" b="1" dirty="0">
                <a:solidFill>
                  <a:srgbClr val="000000"/>
                </a:solidFill>
                <a:latin typeface="Times New Roman" panose="02020603050405020304" pitchFamily="18" charset="0"/>
              </a:rPr>
              <a:t>and provides a clear methodology for evolving code</a:t>
            </a:r>
            <a:r>
              <a:rPr lang="en-US" sz="1400" dirty="0">
                <a:solidFill>
                  <a:srgbClr val="000000"/>
                </a:solidFill>
                <a:latin typeface="Times New Roman" panose="02020603050405020304" pitchFamily="18" charset="0"/>
              </a:rPr>
              <a:t>. </a:t>
            </a:r>
          </a:p>
          <a:p>
            <a:pPr algn="l">
              <a:buFont typeface="Wingdings" panose="05000000000000000000" pitchFamily="2" charset="2"/>
              <a:buChar char="Ø"/>
            </a:pPr>
            <a:r>
              <a:rPr lang="en-US" sz="1400" dirty="0">
                <a:solidFill>
                  <a:srgbClr val="000000"/>
                </a:solidFill>
                <a:latin typeface="Times New Roman" panose="02020603050405020304" pitchFamily="18" charset="0"/>
              </a:rPr>
              <a:t>The </a:t>
            </a:r>
            <a:r>
              <a:rPr lang="en-US" sz="1400" b="1" dirty="0">
                <a:solidFill>
                  <a:srgbClr val="000000"/>
                </a:solidFill>
                <a:latin typeface="Times New Roman" panose="02020603050405020304" pitchFamily="18" charset="0"/>
              </a:rPr>
              <a:t>paper could provide more insights into how the choice of parameters or hyperparameters </a:t>
            </a:r>
            <a:r>
              <a:rPr lang="en-US" sz="1400" dirty="0">
                <a:solidFill>
                  <a:srgbClr val="000000"/>
                </a:solidFill>
                <a:latin typeface="Times New Roman" panose="02020603050405020304" pitchFamily="18" charset="0"/>
              </a:rPr>
              <a:t>in the GP process might affect the results and whether sensitivity analysis was performed.</a:t>
            </a:r>
          </a:p>
          <a:p>
            <a:pPr marL="114300" indent="0">
              <a:buNone/>
            </a:pPr>
            <a:endParaRPr lang="en-US" sz="1200" b="1" i="0" dirty="0">
              <a:solidFill>
                <a:srgbClr val="202122"/>
              </a:solidFill>
              <a:effectLst/>
              <a:latin typeface="Lato" panose="020F0502020204030203" pitchFamily="34" charset="0"/>
            </a:endParaRPr>
          </a:p>
          <a:p>
            <a:pPr marL="114300" indent="0" algn="l">
              <a:buNone/>
            </a:pPr>
            <a:r>
              <a:rPr lang="en-US" sz="1400" b="1" dirty="0">
                <a:solidFill>
                  <a:srgbClr val="000000"/>
                </a:solidFill>
                <a:latin typeface="Times New Roman" panose="02020603050405020304" pitchFamily="18" charset="0"/>
              </a:rPr>
              <a:t>Significance: do you think that the approach could be applied in practice?</a:t>
            </a:r>
          </a:p>
          <a:p>
            <a:pPr algn="l">
              <a:buFont typeface="Wingdings" panose="05000000000000000000" pitchFamily="2" charset="2"/>
              <a:buChar char="Ø"/>
            </a:pPr>
            <a:endParaRPr lang="en-US" sz="1400" b="1" dirty="0">
              <a:solidFill>
                <a:srgbClr val="000000"/>
              </a:solidFill>
              <a:latin typeface="Times New Roman" panose="02020603050405020304" pitchFamily="18" charset="0"/>
            </a:endParaRPr>
          </a:p>
          <a:p>
            <a:pPr algn="l">
              <a:buFont typeface="Wingdings" panose="05000000000000000000" pitchFamily="2" charset="2"/>
              <a:buChar char="Ø"/>
            </a:pPr>
            <a:r>
              <a:rPr lang="en-US" sz="1400" dirty="0">
                <a:solidFill>
                  <a:srgbClr val="000000"/>
                </a:solidFill>
                <a:latin typeface="Times New Roman" panose="02020603050405020304" pitchFamily="18" charset="0"/>
              </a:rPr>
              <a:t>The paper's contributions are significant for the field of software engineering. It introduces the idea of using GP to evolve </a:t>
            </a:r>
            <a:r>
              <a:rPr lang="en-US" sz="1400" b="1" dirty="0">
                <a:solidFill>
                  <a:srgbClr val="000000"/>
                </a:solidFill>
                <a:latin typeface="Times New Roman" panose="02020603050405020304" pitchFamily="18" charset="0"/>
              </a:rPr>
              <a:t>and optimize existing software</a:t>
            </a:r>
            <a:r>
              <a:rPr lang="en-US" sz="1400" dirty="0">
                <a:solidFill>
                  <a:srgbClr val="000000"/>
                </a:solidFill>
                <a:latin typeface="Times New Roman" panose="02020603050405020304" pitchFamily="18" charset="0"/>
              </a:rPr>
              <a:t>, </a:t>
            </a:r>
            <a:r>
              <a:rPr lang="en-US" sz="1400" b="1" dirty="0">
                <a:solidFill>
                  <a:srgbClr val="000000"/>
                </a:solidFill>
                <a:latin typeface="Times New Roman" panose="02020603050405020304" pitchFamily="18" charset="0"/>
              </a:rPr>
              <a:t>potentially improving both functional and non-functional properties.</a:t>
            </a:r>
          </a:p>
          <a:p>
            <a:pPr algn="l">
              <a:buFont typeface="Wingdings" panose="05000000000000000000" pitchFamily="2" charset="2"/>
              <a:buChar char="Ø"/>
            </a:pPr>
            <a:r>
              <a:rPr lang="en-US" sz="1400" dirty="0">
                <a:solidFill>
                  <a:srgbClr val="000000"/>
                </a:solidFill>
                <a:latin typeface="Times New Roman" panose="02020603050405020304" pitchFamily="18" charset="0"/>
              </a:rPr>
              <a:t>This approach can be further improvised and </a:t>
            </a:r>
            <a:r>
              <a:rPr lang="en-US" sz="1400" b="1" dirty="0">
                <a:solidFill>
                  <a:srgbClr val="000000"/>
                </a:solidFill>
                <a:latin typeface="Times New Roman" panose="02020603050405020304" pitchFamily="18" charset="0"/>
              </a:rPr>
              <a:t>can be used for many real-life complex systems.</a:t>
            </a:r>
          </a:p>
          <a:p>
            <a:pPr marL="114300" indent="0" algn="l">
              <a:buNone/>
            </a:pPr>
            <a:endParaRPr lang="en-US" sz="1200"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891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b="1" dirty="0">
                <a:solidFill>
                  <a:srgbClr val="8F001A"/>
                </a:solidFill>
                <a:latin typeface="Times New Roman" panose="02020603050405020304" pitchFamily="18" charset="0"/>
                <a:cs typeface="Times New Roman" panose="02020603050405020304" pitchFamily="18" charset="0"/>
              </a:rPr>
              <a:t>Critique</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15846" y="1027411"/>
            <a:ext cx="8415404" cy="3446617"/>
          </a:xfrm>
          <a:prstGeom prst="rect">
            <a:avLst/>
          </a:prstGeom>
          <a:noFill/>
          <a:ln>
            <a:noFill/>
          </a:ln>
        </p:spPr>
        <p:txBody>
          <a:bodyPr spcFirstLastPara="1" wrap="square" lIns="91425" tIns="45700" rIns="91425" bIns="45700" anchor="t" anchorCtr="0">
            <a:normAutofit lnSpcReduction="10000"/>
          </a:bodyPr>
          <a:lstStyle/>
          <a:p>
            <a:pPr marL="114300" indent="0" algn="l">
              <a:buNone/>
            </a:pPr>
            <a:r>
              <a:rPr lang="en-US" sz="1600" b="1" dirty="0">
                <a:solidFill>
                  <a:srgbClr val="000000"/>
                </a:solidFill>
                <a:latin typeface="Times New Roman" panose="02020603050405020304" pitchFamily="18" charset="0"/>
              </a:rPr>
              <a:t>Novelty: what are the main novelty aspects of the paper?</a:t>
            </a:r>
          </a:p>
          <a:p>
            <a:pPr marL="114300" indent="0" algn="l">
              <a:buNone/>
            </a:pPr>
            <a:endParaRPr lang="en-US" sz="1600" b="1" dirty="0">
              <a:solidFill>
                <a:srgbClr val="000000"/>
              </a:solidFill>
              <a:latin typeface="Times New Roman" panose="02020603050405020304" pitchFamily="18" charset="0"/>
            </a:endParaRPr>
          </a:p>
          <a:p>
            <a:pPr>
              <a:buFont typeface="Wingdings" panose="05000000000000000000" pitchFamily="2" charset="2"/>
              <a:buChar char="Ø"/>
            </a:pPr>
            <a:r>
              <a:rPr lang="en-US" sz="1400" dirty="0">
                <a:solidFill>
                  <a:srgbClr val="000000"/>
                </a:solidFill>
                <a:latin typeface="Times New Roman" panose="02020603050405020304" pitchFamily="18" charset="0"/>
              </a:rPr>
              <a:t>There have been other similar  works related to Genetic Improvement using GISMOE method. But this paper uses the Bowtie2 system to achieve the GI which is indeed novel. </a:t>
            </a:r>
          </a:p>
          <a:p>
            <a:pPr marL="114300" indent="0" algn="l">
              <a:buNone/>
            </a:pPr>
            <a:br>
              <a:rPr lang="en-US" sz="1600" b="1" dirty="0">
                <a:solidFill>
                  <a:srgbClr val="000000"/>
                </a:solidFill>
                <a:latin typeface="Times New Roman" panose="02020603050405020304" pitchFamily="18" charset="0"/>
              </a:rPr>
            </a:br>
            <a:r>
              <a:rPr lang="en-US" sz="1600" b="1" dirty="0">
                <a:solidFill>
                  <a:srgbClr val="000000"/>
                </a:solidFill>
                <a:latin typeface="Times New Roman" panose="02020603050405020304" pitchFamily="18" charset="0"/>
              </a:rPr>
              <a:t>Verifiability and Transparency: Do you think the work presented in the paper is reproducible?</a:t>
            </a:r>
          </a:p>
          <a:p>
            <a:pPr algn="l">
              <a:buFont typeface="Wingdings" panose="05000000000000000000" pitchFamily="2" charset="2"/>
              <a:buChar char="Ø"/>
            </a:pPr>
            <a:endParaRPr lang="en-US" sz="1400" dirty="0">
              <a:solidFill>
                <a:srgbClr val="000000"/>
              </a:solidFill>
              <a:latin typeface="Times New Roman" panose="02020603050405020304" pitchFamily="18" charset="0"/>
            </a:endParaRPr>
          </a:p>
          <a:p>
            <a:pPr>
              <a:buFont typeface="Wingdings" panose="05000000000000000000" pitchFamily="2" charset="2"/>
              <a:buChar char="Ø"/>
            </a:pPr>
            <a:r>
              <a:rPr lang="en-US" sz="1400" dirty="0">
                <a:solidFill>
                  <a:srgbClr val="000000"/>
                </a:solidFill>
                <a:latin typeface="Times New Roman" panose="02020603050405020304" pitchFamily="18" charset="0"/>
              </a:rPr>
              <a:t>Access to the codebase used in the experiments are publicly available. So, it greatly enhances the transparency and verifiability of the research.</a:t>
            </a:r>
          </a:p>
          <a:p>
            <a:pPr marL="114300" indent="0" algn="l">
              <a:buNone/>
            </a:pPr>
            <a:endParaRPr lang="en-US" b="0" i="0" dirty="0">
              <a:solidFill>
                <a:srgbClr val="202122"/>
              </a:solidFill>
              <a:effectLst/>
              <a:latin typeface="Lato" panose="020F0502020204030203" pitchFamily="34" charset="0"/>
            </a:endParaRPr>
          </a:p>
          <a:p>
            <a:pPr marL="114300" indent="0" algn="l">
              <a:buNone/>
            </a:pPr>
            <a:r>
              <a:rPr lang="en-US" sz="1600" b="1" dirty="0">
                <a:solidFill>
                  <a:srgbClr val="000000"/>
                </a:solidFill>
                <a:latin typeface="Times New Roman" panose="02020603050405020304" pitchFamily="18" charset="0"/>
              </a:rPr>
              <a:t>Presentation: </a:t>
            </a:r>
            <a:r>
              <a:rPr lang="en-US" sz="1400" dirty="0">
                <a:solidFill>
                  <a:srgbClr val="000000"/>
                </a:solidFill>
                <a:latin typeface="Times New Roman" panose="02020603050405020304" pitchFamily="18" charset="0"/>
              </a:rPr>
              <a:t>The paper is easy to read and follow. (Personal opinion: Quiet a lengthy paper)</a:t>
            </a:r>
          </a:p>
          <a:p>
            <a:pPr marL="114300" indent="0" algn="l">
              <a:buNone/>
            </a:pPr>
            <a:endParaRPr lang="en-US" sz="1600" b="1" dirty="0">
              <a:solidFill>
                <a:srgbClr val="000000"/>
              </a:solidFill>
              <a:latin typeface="Times New Roman" panose="02020603050405020304" pitchFamily="18" charset="0"/>
            </a:endParaRPr>
          </a:p>
          <a:p>
            <a:pPr algn="just"/>
            <a:endParaRPr lang="en-US"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547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b="1" dirty="0">
                <a:solidFill>
                  <a:srgbClr val="8F001A"/>
                </a:solidFill>
                <a:latin typeface="Times New Roman" panose="02020603050405020304" pitchFamily="18" charset="0"/>
                <a:cs typeface="Times New Roman" panose="02020603050405020304" pitchFamily="18" charset="0"/>
              </a:rPr>
              <a:t>Conclusion</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marL="114300" indent="0" algn="just">
              <a:buNone/>
            </a:pPr>
            <a:r>
              <a:rPr lang="en-US" sz="2000" dirty="0">
                <a:solidFill>
                  <a:srgbClr val="000000"/>
                </a:solidFill>
                <a:latin typeface="Times New Roman" panose="02020603050405020304" pitchFamily="18" charset="0"/>
              </a:rPr>
              <a:t>The genetic improvement approach successfully enhances/enhanced the performance of Bowtie2 system, making it more efficient for DNA sequence alignment without sacrificing functionality.</a:t>
            </a:r>
          </a:p>
        </p:txBody>
      </p:sp>
    </p:spTree>
    <p:extLst>
      <p:ext uri="{BB962C8B-B14F-4D97-AF65-F5344CB8AC3E}">
        <p14:creationId xmlns:p14="http://schemas.microsoft.com/office/powerpoint/2010/main" val="206058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412750" y="519522"/>
            <a:ext cx="7774500" cy="460192"/>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References</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389" name="Google Shape;389;p51"/>
          <p:cNvSpPr txBox="1">
            <a:spLocks noGrp="1"/>
          </p:cNvSpPr>
          <p:nvPr>
            <p:ph type="body" idx="1"/>
          </p:nvPr>
        </p:nvSpPr>
        <p:spPr>
          <a:xfrm>
            <a:off x="261257" y="979714"/>
            <a:ext cx="8614954" cy="3592286"/>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[1] Mark Harman, William B. Langdon, Yue Jia, David R. White, Andrea Arcuri, and John A. Clark, “The GISMOE challenge: Constructing the Pareto program surface using genetic programming to find better programs,” in The 27th IEEE/ACM International Conference on Automated Software Engineering (ASE 12), Essen, Germany, Sept. 3-7 2012, pp. 1–14, ACM.</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[2] W. B. Langdon and M. Harman, “Evolving a CUDA kernel from an </a:t>
            </a:r>
            <a:r>
              <a:rPr lang="en-IN" sz="1100" dirty="0" err="1">
                <a:solidFill>
                  <a:srgbClr val="374151"/>
                </a:solidFill>
                <a:latin typeface="Times New Roman" panose="02020603050405020304" pitchFamily="18" charset="0"/>
                <a:cs typeface="Times New Roman" panose="02020603050405020304" pitchFamily="18" charset="0"/>
              </a:rPr>
              <a:t>nVidia</a:t>
            </a:r>
            <a:r>
              <a:rPr lang="en-IN" sz="1100" dirty="0">
                <a:solidFill>
                  <a:srgbClr val="374151"/>
                </a:solidFill>
                <a:latin typeface="Times New Roman" panose="02020603050405020304" pitchFamily="18" charset="0"/>
                <a:cs typeface="Times New Roman" panose="02020603050405020304" pitchFamily="18" charset="0"/>
              </a:rPr>
              <a:t> template,” in 2010 IEEE World Congress on Computational Intelligence, Pilar </a:t>
            </a:r>
            <a:r>
              <a:rPr lang="en-IN" sz="1100" dirty="0" err="1">
                <a:solidFill>
                  <a:srgbClr val="374151"/>
                </a:solidFill>
                <a:latin typeface="Times New Roman" panose="02020603050405020304" pitchFamily="18" charset="0"/>
                <a:cs typeface="Times New Roman" panose="02020603050405020304" pitchFamily="18" charset="0"/>
              </a:rPr>
              <a:t>Sobrevilla</a:t>
            </a:r>
            <a:r>
              <a:rPr lang="en-IN" sz="1100" dirty="0">
                <a:solidFill>
                  <a:srgbClr val="374151"/>
                </a:solidFill>
                <a:latin typeface="Times New Roman" panose="02020603050405020304" pitchFamily="18" charset="0"/>
                <a:cs typeface="Times New Roman" panose="02020603050405020304" pitchFamily="18" charset="0"/>
              </a:rPr>
              <a:t>, Ed., Barcelona, 18-23 July 2010, pp. 2376– 2383, IEEE.</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[3] Michael Orlov and Moshe Sipper, “Flight of the FINCH through the Java wilderness,” IEEE Transactions on Evolutionary Computation, vol. 15, no. 2, pp. 166–182, Apr. 2011.</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[4] David R. White, Andrea Arcuri, and John A. Clark, “Evolutionary improvement of programs,” IEEE Transactions on Evolutionary Computation, vol. 15, no. 4, pp. 515–538, Aug. 2011.</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[5] Andrea Arcuri and Xin Yao, “A novel co-evolutionary approach to automatic software bug fixing,” in 2008 IEEE World Congress on Computational Intelligence, Jun Wang, Ed., Hong Kong, 1-6 June, pp. 162–168.</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[6] Cristian </a:t>
            </a:r>
            <a:r>
              <a:rPr lang="en-IN" sz="1100" dirty="0" err="1">
                <a:solidFill>
                  <a:srgbClr val="374151"/>
                </a:solidFill>
                <a:latin typeface="Times New Roman" panose="02020603050405020304" pitchFamily="18" charset="0"/>
                <a:cs typeface="Times New Roman" panose="02020603050405020304" pitchFamily="18" charset="0"/>
              </a:rPr>
              <a:t>Cadar</a:t>
            </a:r>
            <a:r>
              <a:rPr lang="en-IN" sz="1100" dirty="0">
                <a:solidFill>
                  <a:srgbClr val="374151"/>
                </a:solidFill>
                <a:latin typeface="Times New Roman" panose="02020603050405020304" pitchFamily="18" charset="0"/>
                <a:cs typeface="Times New Roman" panose="02020603050405020304" pitchFamily="18" charset="0"/>
              </a:rPr>
              <a:t>, Peter </a:t>
            </a:r>
            <a:r>
              <a:rPr lang="en-IN" sz="1100" dirty="0" err="1">
                <a:solidFill>
                  <a:srgbClr val="374151"/>
                </a:solidFill>
                <a:latin typeface="Times New Roman" panose="02020603050405020304" pitchFamily="18" charset="0"/>
                <a:cs typeface="Times New Roman" panose="02020603050405020304" pitchFamily="18" charset="0"/>
              </a:rPr>
              <a:t>Pietzuch</a:t>
            </a:r>
            <a:r>
              <a:rPr lang="en-IN" sz="1100" dirty="0">
                <a:solidFill>
                  <a:srgbClr val="374151"/>
                </a:solidFill>
                <a:latin typeface="Times New Roman" panose="02020603050405020304" pitchFamily="18" charset="0"/>
                <a:cs typeface="Times New Roman" panose="02020603050405020304" pitchFamily="18" charset="0"/>
              </a:rPr>
              <a:t>, and Alexander L. Wolf, “Multiplicity computing: a vision of software engineering for next-generation computing platform applications,” in Proceedings of the FSE/SDP workshop on Future of software engineering research, Kevin Sullivan, Ed., Santa Fe, New Mexico, USA, 7-11 Nov. 2010, </a:t>
            </a:r>
            <a:r>
              <a:rPr lang="en-IN" sz="1100" dirty="0" err="1">
                <a:solidFill>
                  <a:srgbClr val="374151"/>
                </a:solidFill>
                <a:latin typeface="Times New Roman" panose="02020603050405020304" pitchFamily="18" charset="0"/>
                <a:cs typeface="Times New Roman" panose="02020603050405020304" pitchFamily="18" charset="0"/>
              </a:rPr>
              <a:t>FoSER</a:t>
            </a:r>
            <a:r>
              <a:rPr lang="en-IN" sz="1100" dirty="0">
                <a:solidFill>
                  <a:srgbClr val="374151"/>
                </a:solidFill>
                <a:latin typeface="Times New Roman" panose="02020603050405020304" pitchFamily="18" charset="0"/>
                <a:cs typeface="Times New Roman" panose="02020603050405020304" pitchFamily="18" charset="0"/>
              </a:rPr>
              <a:t> ’10, pp. 81–86, ACM.</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[7] Ben Langmead and Steven L </a:t>
            </a:r>
            <a:r>
              <a:rPr lang="en-IN" sz="1100" dirty="0" err="1">
                <a:solidFill>
                  <a:srgbClr val="374151"/>
                </a:solidFill>
                <a:latin typeface="Times New Roman" panose="02020603050405020304" pitchFamily="18" charset="0"/>
                <a:cs typeface="Times New Roman" panose="02020603050405020304" pitchFamily="18" charset="0"/>
              </a:rPr>
              <a:t>Salzberg</a:t>
            </a:r>
            <a:r>
              <a:rPr lang="en-IN" sz="1100" dirty="0">
                <a:solidFill>
                  <a:srgbClr val="374151"/>
                </a:solidFill>
                <a:latin typeface="Times New Roman" panose="02020603050405020304" pitchFamily="18" charset="0"/>
                <a:cs typeface="Times New Roman" panose="02020603050405020304" pitchFamily="18" charset="0"/>
              </a:rPr>
              <a:t>, “Fast gapped-read alignment with Bowtie 2,” Nature Methods, vol. 9, no. 4, pp. 357–359, 2012.</a:t>
            </a:r>
          </a:p>
          <a:p>
            <a:pPr marL="0" lvl="0" indent="0" algn="just" rtl="0">
              <a:lnSpc>
                <a:spcPct val="130000"/>
              </a:lnSpc>
              <a:spcBef>
                <a:spcPts val="0"/>
              </a:spcBef>
              <a:spcAft>
                <a:spcPts val="0"/>
              </a:spcAft>
              <a:buSzPts val="935"/>
              <a:buNone/>
            </a:pPr>
            <a:r>
              <a:rPr lang="en-IN" sz="1100" dirty="0">
                <a:solidFill>
                  <a:srgbClr val="374151"/>
                </a:solidFill>
                <a:latin typeface="Times New Roman" panose="02020603050405020304" pitchFamily="18" charset="0"/>
                <a:cs typeface="Times New Roman" panose="02020603050405020304" pitchFamily="18" charset="0"/>
              </a:rPr>
              <a:t>[8] Richard M. Durbin, et al., “A map of human genome variation from population-scale sequencing,” Nature, vol. 467, no. 7319, pp. 1061– 1073, 28 Oct 2010.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a:spLocks noGrp="1"/>
          </p:cNvSpPr>
          <p:nvPr>
            <p:ph type="title"/>
          </p:nvPr>
        </p:nvSpPr>
        <p:spPr>
          <a:xfrm>
            <a:off x="684750" y="2247747"/>
            <a:ext cx="7774500" cy="648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900">
                <a:solidFill>
                  <a:srgbClr val="8F001A"/>
                </a:solidFill>
              </a:rPr>
              <a:t>Thank You</a:t>
            </a:r>
            <a:endParaRPr sz="3900">
              <a:solidFill>
                <a:srgbClr val="8F001A"/>
              </a:solidFill>
            </a:endParaRPr>
          </a:p>
          <a:p>
            <a:pPr marL="0" lvl="0" indent="0" algn="ctr" rtl="0">
              <a:spcBef>
                <a:spcPts val="0"/>
              </a:spcBef>
              <a:spcAft>
                <a:spcPts val="0"/>
              </a:spcAft>
              <a:buNone/>
            </a:pPr>
            <a:r>
              <a:rPr lang="en" sz="3900">
                <a:solidFill>
                  <a:srgbClr val="8F001A"/>
                </a:solidFill>
              </a:rPr>
              <a:t>Any Questions?</a:t>
            </a:r>
            <a:endParaRPr sz="3900">
              <a:solidFill>
                <a:srgbClr val="8F001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dirty="0">
                <a:solidFill>
                  <a:srgbClr val="8F001A"/>
                </a:solidFill>
                <a:latin typeface="Times New Roman" panose="02020603050405020304" pitchFamily="18" charset="0"/>
                <a:cs typeface="Times New Roman" panose="02020603050405020304" pitchFamily="18" charset="0"/>
                <a:sym typeface="Arial"/>
              </a:rPr>
              <a:t>Introduction</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412750" y="1275606"/>
            <a:ext cx="8100512" cy="322978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2000"/>
              <a:buFont typeface="Arial"/>
              <a:buChar char="●"/>
            </a:pPr>
            <a:r>
              <a:rPr lang="en-US" b="0" i="0" dirty="0">
                <a:solidFill>
                  <a:schemeClr val="tx1"/>
                </a:solidFill>
                <a:effectLst/>
                <a:latin typeface="Times New Roman" panose="02020603050405020304" pitchFamily="18" charset="0"/>
                <a:cs typeface="Times New Roman" panose="02020603050405020304" pitchFamily="18" charset="0"/>
              </a:rPr>
              <a:t>Optimizing existing software means </a:t>
            </a:r>
            <a:r>
              <a:rPr lang="en-US" b="1" i="0" dirty="0">
                <a:solidFill>
                  <a:schemeClr val="tx1"/>
                </a:solidFill>
                <a:effectLst/>
                <a:latin typeface="Times New Roman" panose="02020603050405020304" pitchFamily="18" charset="0"/>
                <a:cs typeface="Times New Roman" panose="02020603050405020304" pitchFamily="18" charset="0"/>
              </a:rPr>
              <a:t>making improvements </a:t>
            </a:r>
            <a:r>
              <a:rPr lang="en-US" b="0" i="0" dirty="0">
                <a:solidFill>
                  <a:schemeClr val="tx1"/>
                </a:solidFill>
                <a:effectLst/>
                <a:latin typeface="Times New Roman" panose="02020603050405020304" pitchFamily="18" charset="0"/>
                <a:cs typeface="Times New Roman" panose="02020603050405020304" pitchFamily="18" charset="0"/>
              </a:rPr>
              <a:t>to the software to </a:t>
            </a:r>
            <a:r>
              <a:rPr lang="en-US" b="1" i="0" dirty="0">
                <a:solidFill>
                  <a:schemeClr val="tx1"/>
                </a:solidFill>
                <a:effectLst/>
                <a:latin typeface="Times New Roman" panose="02020603050405020304" pitchFamily="18" charset="0"/>
                <a:cs typeface="Times New Roman" panose="02020603050405020304" pitchFamily="18" charset="0"/>
              </a:rPr>
              <a:t>enhance</a:t>
            </a:r>
            <a:r>
              <a:rPr lang="en-US" b="0" i="0" dirty="0">
                <a:solidFill>
                  <a:schemeClr val="tx1"/>
                </a:solidFill>
                <a:effectLst/>
                <a:latin typeface="Times New Roman" panose="02020603050405020304" pitchFamily="18" charset="0"/>
                <a:cs typeface="Times New Roman" panose="02020603050405020304" pitchFamily="18" charset="0"/>
              </a:rPr>
              <a:t> its </a:t>
            </a:r>
            <a:r>
              <a:rPr lang="en-US" b="1" i="0" dirty="0">
                <a:solidFill>
                  <a:schemeClr val="tx1"/>
                </a:solidFill>
                <a:effectLst/>
                <a:latin typeface="Times New Roman" panose="02020603050405020304" pitchFamily="18" charset="0"/>
                <a:cs typeface="Times New Roman" panose="02020603050405020304" pitchFamily="18" charset="0"/>
              </a:rPr>
              <a:t>performance, efficiency, and/or functionality</a:t>
            </a:r>
            <a:r>
              <a:rPr lang="en-US" b="0" i="0" dirty="0">
                <a:solidFill>
                  <a:schemeClr val="tx1"/>
                </a:solidFill>
                <a:effectLst/>
                <a:latin typeface="Times New Roman" panose="02020603050405020304" pitchFamily="18" charset="0"/>
                <a:cs typeface="Times New Roman" panose="02020603050405020304" pitchFamily="18" charset="0"/>
              </a:rPr>
              <a:t>. Optimization aims to make the software run faster, use fewer resources (such as memory or CPU), and deliver a better user experience.</a:t>
            </a:r>
          </a:p>
          <a:p>
            <a:pPr marL="342900" lvl="0" indent="-342900" algn="just" rtl="0">
              <a:spcBef>
                <a:spcPts val="0"/>
              </a:spcBef>
              <a:spcAft>
                <a:spcPts val="0"/>
              </a:spcAft>
              <a:buSzPts val="2000"/>
              <a:buFont typeface="Arial"/>
              <a:buChar char="●"/>
            </a:pPr>
            <a:endParaRPr lang="en-US" dirty="0">
              <a:solidFill>
                <a:schemeClr val="tx1"/>
              </a:solidFill>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SzPts val="2000"/>
              <a:buFont typeface="Arial"/>
              <a:buChar char="●"/>
            </a:pPr>
            <a:r>
              <a:rPr lang="en-US" b="0" i="0" dirty="0">
                <a:solidFill>
                  <a:schemeClr val="tx1"/>
                </a:solidFill>
                <a:effectLst/>
                <a:latin typeface="Times New Roman" panose="02020603050405020304" pitchFamily="18" charset="0"/>
                <a:cs typeface="Times New Roman" panose="02020603050405020304" pitchFamily="18" charset="0"/>
              </a:rPr>
              <a:t>The paper introduces the concept of gen</a:t>
            </a:r>
            <a:r>
              <a:rPr lang="en-US" b="1" i="0" dirty="0">
                <a:solidFill>
                  <a:schemeClr val="tx1"/>
                </a:solidFill>
                <a:effectLst/>
                <a:latin typeface="Times New Roman" panose="02020603050405020304" pitchFamily="18" charset="0"/>
                <a:cs typeface="Times New Roman" panose="02020603050405020304" pitchFamily="18" charset="0"/>
              </a:rPr>
              <a:t>etic improvement</a:t>
            </a:r>
            <a:r>
              <a:rPr lang="en-US" b="0" i="0" dirty="0">
                <a:solidFill>
                  <a:schemeClr val="tx1"/>
                </a:solidFill>
                <a:effectLst/>
                <a:latin typeface="Times New Roman" panose="02020603050405020304" pitchFamily="18" charset="0"/>
                <a:cs typeface="Times New Roman" panose="02020603050405020304" pitchFamily="18" charset="0"/>
              </a:rPr>
              <a:t>, which is the </a:t>
            </a:r>
            <a:r>
              <a:rPr lang="en-US" b="1" i="0" dirty="0">
                <a:solidFill>
                  <a:schemeClr val="tx1"/>
                </a:solidFill>
                <a:effectLst/>
                <a:latin typeface="Times New Roman" panose="02020603050405020304" pitchFamily="18" charset="0"/>
                <a:cs typeface="Times New Roman" panose="02020603050405020304" pitchFamily="18" charset="0"/>
              </a:rPr>
              <a:t>process of automatically improving a software system's behavior using genetic programming</a:t>
            </a:r>
            <a:r>
              <a:rPr lang="en-US" b="0" i="0" dirty="0">
                <a:solidFill>
                  <a:schemeClr val="tx1"/>
                </a:solidFill>
                <a:effectLst/>
                <a:latin typeface="Times New Roman" panose="02020603050405020304" pitchFamily="18" charset="0"/>
                <a:cs typeface="Times New Roman" panose="02020603050405020304" pitchFamily="18" charset="0"/>
              </a:rPr>
              <a:t>. </a:t>
            </a: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Problem Statement</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090013"/>
            <a:ext cx="8415404" cy="3415375"/>
          </a:xfrm>
          <a:prstGeom prst="rect">
            <a:avLst/>
          </a:prstGeom>
          <a:noFill/>
          <a:ln>
            <a:noFill/>
          </a:ln>
        </p:spPr>
        <p:txBody>
          <a:bodyPr spcFirstLastPara="1" wrap="square" lIns="91425" tIns="45700" rIns="91425" bIns="45700" anchor="t" anchorCtr="0">
            <a:normAutofit fontScale="92500" lnSpcReduction="20000"/>
          </a:bodyPr>
          <a:lstStyle/>
          <a:p>
            <a:pPr algn="just"/>
            <a:r>
              <a:rPr lang="en-US" dirty="0">
                <a:solidFill>
                  <a:schemeClr val="tx1"/>
                </a:solidFill>
                <a:latin typeface="Times New Roman" panose="02020603050405020304" pitchFamily="18" charset="0"/>
                <a:cs typeface="Times New Roman" panose="02020603050405020304" pitchFamily="18" charset="0"/>
              </a:rPr>
              <a:t>The authors of this paper aim to show that genetic programming techniques can be applied to real-world, highly complex existing software systems to </a:t>
            </a:r>
            <a:r>
              <a:rPr lang="en-US" b="1" i="0" dirty="0">
                <a:solidFill>
                  <a:schemeClr val="tx1"/>
                </a:solidFill>
                <a:effectLst/>
                <a:latin typeface="Times New Roman" panose="02020603050405020304" pitchFamily="18" charset="0"/>
                <a:cs typeface="Times New Roman" panose="02020603050405020304" pitchFamily="18" charset="0"/>
              </a:rPr>
              <a:t>enhance non-functional properties </a:t>
            </a:r>
            <a:r>
              <a:rPr lang="en-US" b="0" i="0" dirty="0">
                <a:solidFill>
                  <a:schemeClr val="tx1"/>
                </a:solidFill>
                <a:effectLst/>
                <a:latin typeface="Times New Roman" panose="02020603050405020304" pitchFamily="18" charset="0"/>
                <a:cs typeface="Times New Roman" panose="02020603050405020304" pitchFamily="18" charset="0"/>
              </a:rPr>
              <a:t>of a system, such as </a:t>
            </a:r>
            <a:r>
              <a:rPr lang="en-US" b="1" i="0" dirty="0">
                <a:solidFill>
                  <a:schemeClr val="tx1"/>
                </a:solidFill>
                <a:effectLst/>
                <a:latin typeface="Times New Roman" panose="02020603050405020304" pitchFamily="18" charset="0"/>
                <a:cs typeface="Times New Roman" panose="02020603050405020304" pitchFamily="18" charset="0"/>
              </a:rPr>
              <a:t>execution time and resource consumption</a:t>
            </a:r>
            <a:r>
              <a:rPr lang="en-US" b="0" i="0" dirty="0">
                <a:solidFill>
                  <a:schemeClr val="tx1"/>
                </a:solidFill>
                <a:effectLst/>
                <a:latin typeface="Times New Roman" panose="02020603050405020304" pitchFamily="18" charset="0"/>
                <a:cs typeface="Times New Roman" panose="02020603050405020304" pitchFamily="18" charset="0"/>
              </a:rPr>
              <a:t>, while maintaining or improving its functional properties.</a:t>
            </a:r>
          </a:p>
          <a:p>
            <a:pPr algn="just"/>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1" dirty="0">
                <a:solidFill>
                  <a:schemeClr val="tx1"/>
                </a:solidFill>
                <a:latin typeface="Times New Roman" panose="02020603050405020304" pitchFamily="18" charset="0"/>
                <a:cs typeface="Times New Roman" panose="02020603050405020304" pitchFamily="18" charset="0"/>
              </a:rPr>
              <a:t>Real-World, Complex Software: </a:t>
            </a:r>
            <a:r>
              <a:rPr lang="en-US" dirty="0">
                <a:solidFill>
                  <a:schemeClr val="tx1"/>
                </a:solidFill>
                <a:latin typeface="Times New Roman" panose="02020603050405020304" pitchFamily="18" charset="0"/>
                <a:cs typeface="Times New Roman" panose="02020603050405020304" pitchFamily="18" charset="0"/>
              </a:rPr>
              <a:t>Bowtie2, a widely-used DNA sequencing system with approximately 50,000 lines of C++ code, as their target system.</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Functional Correctness</a:t>
            </a:r>
            <a:r>
              <a:rPr lang="en-US" dirty="0">
                <a:solidFill>
                  <a:schemeClr val="tx1"/>
                </a:solidFill>
                <a:latin typeface="Times New Roman" panose="02020603050405020304" pitchFamily="18" charset="0"/>
                <a:cs typeface="Times New Roman" panose="02020603050405020304" pitchFamily="18" charset="0"/>
              </a:rPr>
              <a:t>: While optimizing non-functional properties, the authors also aim to ensure that the evolved software maintains or enhances its functional correctness. </a:t>
            </a:r>
            <a:r>
              <a:rPr lang="en-US" b="1" dirty="0">
                <a:solidFill>
                  <a:schemeClr val="tx1"/>
                </a:solidFill>
                <a:latin typeface="Times New Roman" panose="02020603050405020304" pitchFamily="18" charset="0"/>
                <a:cs typeface="Times New Roman" panose="02020603050405020304" pitchFamily="18" charset="0"/>
              </a:rPr>
              <a:t>The new code should produce results that are at least as good, if not better, than the original code</a:t>
            </a:r>
            <a:r>
              <a:rPr lang="en-US" dirty="0">
                <a:solidFill>
                  <a:schemeClr val="tx1"/>
                </a:solidFill>
                <a:latin typeface="Times New Roman" panose="02020603050405020304" pitchFamily="18" charset="0"/>
                <a:cs typeface="Times New Roman" panose="02020603050405020304" pitchFamily="18" charset="0"/>
              </a:rPr>
              <a:t>.</a:t>
            </a:r>
          </a:p>
          <a:p>
            <a:pPr algn="just"/>
            <a:endParaRP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551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dirty="0">
                <a:solidFill>
                  <a:srgbClr val="8F001A"/>
                </a:solidFill>
                <a:latin typeface="Times New Roman" panose="02020603050405020304" pitchFamily="18" charset="0"/>
                <a:cs typeface="Times New Roman" panose="02020603050405020304" pitchFamily="18" charset="0"/>
                <a:sym typeface="Arial"/>
              </a:rPr>
              <a:t>Solution</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185" name="Google Shape;185;p30"/>
          <p:cNvSpPr txBox="1">
            <a:spLocks noGrp="1"/>
          </p:cNvSpPr>
          <p:nvPr>
            <p:ph type="body" idx="1"/>
          </p:nvPr>
        </p:nvSpPr>
        <p:spPr>
          <a:xfrm>
            <a:off x="395536" y="1275606"/>
            <a:ext cx="8415404" cy="3229782"/>
          </a:xfrm>
          <a:prstGeom prst="rect">
            <a:avLst/>
          </a:prstGeom>
          <a:noFill/>
          <a:ln>
            <a:noFill/>
          </a:ln>
        </p:spPr>
        <p:txBody>
          <a:bodyPr spcFirstLastPara="1" wrap="square" lIns="91425" tIns="45700" rIns="91425" bIns="45700" anchor="t" anchorCtr="0">
            <a:normAutofit/>
          </a:bodyPr>
          <a:lstStyle/>
          <a:p>
            <a:pPr algn="just"/>
            <a:r>
              <a:rPr lang="en-US" dirty="0">
                <a:solidFill>
                  <a:schemeClr val="tx1"/>
                </a:solidFill>
                <a:latin typeface="Times New Roman" panose="02020603050405020304" pitchFamily="18" charset="0"/>
                <a:cs typeface="Times New Roman" panose="02020603050405020304" pitchFamily="18" charset="0"/>
              </a:rPr>
              <a:t>The </a:t>
            </a:r>
            <a:r>
              <a:rPr lang="en-US" b="1" dirty="0">
                <a:solidFill>
                  <a:schemeClr val="tx1"/>
                </a:solidFill>
                <a:latin typeface="Times New Roman" panose="02020603050405020304" pitchFamily="18" charset="0"/>
                <a:cs typeface="Times New Roman" panose="02020603050405020304" pitchFamily="18" charset="0"/>
              </a:rPr>
              <a:t>goal</a:t>
            </a:r>
            <a:r>
              <a:rPr lang="en-US" dirty="0">
                <a:solidFill>
                  <a:schemeClr val="tx1"/>
                </a:solidFill>
                <a:latin typeface="Times New Roman" panose="02020603050405020304" pitchFamily="18" charset="0"/>
                <a:cs typeface="Times New Roman" panose="02020603050405020304" pitchFamily="18" charset="0"/>
              </a:rPr>
              <a:t> of GI is to automate as much of the improvement process as possible. Thus, new implementations can be discovered by an </a:t>
            </a:r>
            <a:r>
              <a:rPr lang="en-US" b="1" dirty="0">
                <a:solidFill>
                  <a:schemeClr val="tx1"/>
                </a:solidFill>
                <a:latin typeface="Times New Roman" panose="02020603050405020304" pitchFamily="18" charset="0"/>
                <a:cs typeface="Times New Roman" panose="02020603050405020304" pitchFamily="18" charset="0"/>
              </a:rPr>
              <a:t>evolutionary process</a:t>
            </a:r>
            <a:r>
              <a:rPr lang="en-US" dirty="0">
                <a:solidFill>
                  <a:schemeClr val="tx1"/>
                </a:solidFill>
                <a:latin typeface="Times New Roman" panose="02020603050405020304" pitchFamily="18" charset="0"/>
                <a:cs typeface="Times New Roman" panose="02020603050405020304" pitchFamily="18" charset="0"/>
              </a:rPr>
              <a:t>, rather than being hand-crafted by human programmers.</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Automated Test Oracle: </a:t>
            </a:r>
            <a:r>
              <a:rPr lang="en-US" dirty="0">
                <a:solidFill>
                  <a:schemeClr val="tx1"/>
                </a:solidFill>
                <a:latin typeface="Times New Roman" panose="02020603050405020304" pitchFamily="18" charset="0"/>
                <a:cs typeface="Times New Roman" panose="02020603050405020304" pitchFamily="18" charset="0"/>
              </a:rPr>
              <a:t>The genetic improvement process relies on a set of test cases obtained from running the original system. An automated test oracle is used to compare the output of the original and evolved code.</a:t>
            </a:r>
          </a:p>
          <a:p>
            <a:pPr marL="114300" indent="0" algn="just">
              <a:buNone/>
            </a:pPr>
            <a:endParaRPr lang="en-US" dirty="0">
              <a:solidFill>
                <a:schemeClr val="tx1"/>
              </a:solidFill>
              <a:latin typeface="Söhne"/>
            </a:endParaRPr>
          </a:p>
          <a:p>
            <a:pPr algn="just"/>
            <a:endParaRP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30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08691"/>
            <a:ext cx="8520600" cy="572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dirty="0">
                <a:solidFill>
                  <a:srgbClr val="8F001A"/>
                </a:solidFill>
                <a:latin typeface="Times New Roman" panose="02020603050405020304" pitchFamily="18" charset="0"/>
                <a:cs typeface="Times New Roman" panose="02020603050405020304" pitchFamily="18" charset="0"/>
              </a:rPr>
              <a:t>Solution - </a:t>
            </a:r>
            <a:r>
              <a:rPr lang="en-US" dirty="0">
                <a:solidFill>
                  <a:srgbClr val="8F001A"/>
                </a:solidFill>
                <a:latin typeface="Times New Roman" panose="02020603050405020304" pitchFamily="18" charset="0"/>
                <a:cs typeface="Times New Roman" panose="02020603050405020304" pitchFamily="18" charset="0"/>
              </a:rPr>
              <a:t>GISMOE</a:t>
            </a:r>
            <a:endParaRPr dirty="0">
              <a:solidFill>
                <a:srgbClr val="8F001A"/>
              </a:solidFill>
              <a:latin typeface="Times New Roman" panose="02020603050405020304" pitchFamily="18" charset="0"/>
              <a:cs typeface="Times New Roman" panose="02020603050405020304" pitchFamily="18" charset="0"/>
            </a:endParaRPr>
          </a:p>
        </p:txBody>
      </p:sp>
      <p:sp>
        <p:nvSpPr>
          <p:cNvPr id="185" name="Google Shape;185;p30"/>
          <p:cNvSpPr txBox="1">
            <a:spLocks noGrp="1"/>
          </p:cNvSpPr>
          <p:nvPr>
            <p:ph type="body" idx="1"/>
          </p:nvPr>
        </p:nvSpPr>
        <p:spPr>
          <a:xfrm>
            <a:off x="311699" y="1152475"/>
            <a:ext cx="4455329" cy="3788918"/>
          </a:xfrm>
          <a:prstGeom prst="rect">
            <a:avLst/>
          </a:prstGeom>
          <a:noFill/>
          <a:ln>
            <a:noFill/>
          </a:ln>
        </p:spPr>
        <p:txBody>
          <a:bodyPr spcFirstLastPara="1" wrap="square" lIns="91425" tIns="45700" rIns="91425" bIns="45700" anchor="t" anchorCtr="0">
            <a:normAutofit fontScale="85000" lnSpcReduction="20000"/>
          </a:bodyPr>
          <a:lstStyle/>
          <a:p>
            <a:pPr marL="139700" indent="0" algn="just">
              <a:buNone/>
            </a:pPr>
            <a:r>
              <a:rPr lang="en-US" sz="1800" b="1" dirty="0">
                <a:solidFill>
                  <a:schemeClr val="tx1"/>
                </a:solidFill>
                <a:latin typeface="Times New Roman" panose="02020603050405020304" pitchFamily="18" charset="0"/>
                <a:cs typeface="Times New Roman" panose="02020603050405020304" pitchFamily="18" charset="0"/>
              </a:rPr>
              <a:t>Major components of GISMOE approach</a:t>
            </a:r>
            <a:endParaRPr lang="en-US" sz="1700" b="1" dirty="0">
              <a:solidFill>
                <a:schemeClr val="tx1"/>
              </a:solidFill>
              <a:latin typeface="Times New Roman" panose="02020603050405020304" pitchFamily="18" charset="0"/>
              <a:cs typeface="Times New Roman" panose="02020603050405020304" pitchFamily="18" charset="0"/>
            </a:endParaRPr>
          </a:p>
          <a:p>
            <a:pPr marL="139700" indent="0" algn="just">
              <a:buNone/>
            </a:pPr>
            <a:endParaRPr lang="en-US" sz="1700" dirty="0">
              <a:solidFill>
                <a:schemeClr val="tx1"/>
              </a:solidFill>
              <a:latin typeface="Times New Roman" panose="02020603050405020304" pitchFamily="18" charset="0"/>
              <a:cs typeface="Times New Roman" panose="02020603050405020304" pitchFamily="18" charset="0"/>
            </a:endParaRPr>
          </a:p>
          <a:p>
            <a:pPr marL="139700" indent="0" algn="just">
              <a:buNone/>
            </a:pPr>
            <a:r>
              <a:rPr lang="en-US" sz="1700" dirty="0">
                <a:solidFill>
                  <a:schemeClr val="tx1"/>
                </a:solidFill>
                <a:latin typeface="Times New Roman" panose="02020603050405020304" pitchFamily="18" charset="0"/>
                <a:cs typeface="Times New Roman" panose="02020603050405020304" pitchFamily="18" charset="0"/>
              </a:rPr>
              <a:t>Left: system to be improved and its test suite. </a:t>
            </a:r>
          </a:p>
          <a:p>
            <a:pPr marL="139700" indent="0" algn="just">
              <a:buNone/>
            </a:pPr>
            <a:endParaRPr lang="en-US" sz="1700" dirty="0">
              <a:solidFill>
                <a:schemeClr val="tx1"/>
              </a:solidFill>
              <a:latin typeface="Times New Roman" panose="02020603050405020304" pitchFamily="18" charset="0"/>
              <a:cs typeface="Times New Roman" panose="02020603050405020304" pitchFamily="18" charset="0"/>
            </a:endParaRPr>
          </a:p>
          <a:p>
            <a:pPr marL="139700" indent="0" algn="just">
              <a:buNone/>
            </a:pPr>
            <a:r>
              <a:rPr lang="en-US" sz="1700" dirty="0">
                <a:solidFill>
                  <a:schemeClr val="tx1"/>
                </a:solidFill>
                <a:latin typeface="Times New Roman" panose="02020603050405020304" pitchFamily="18" charset="0"/>
                <a:cs typeface="Times New Roman" panose="02020603050405020304" pitchFamily="18" charset="0"/>
              </a:rPr>
              <a:t>Right: genetic programming </a:t>
            </a:r>
            <a:r>
              <a:rPr lang="en-US" sz="1700" dirty="0" err="1">
                <a:solidFill>
                  <a:schemeClr val="tx1"/>
                </a:solidFill>
                <a:latin typeface="Times New Roman" panose="02020603050405020304" pitchFamily="18" charset="0"/>
                <a:cs typeface="Times New Roman" panose="02020603050405020304" pitchFamily="18" charset="0"/>
              </a:rPr>
              <a:t>optimises</a:t>
            </a:r>
            <a:r>
              <a:rPr lang="en-US" sz="1700" dirty="0">
                <a:solidFill>
                  <a:schemeClr val="tx1"/>
                </a:solidFill>
                <a:latin typeface="Times New Roman" panose="02020603050405020304" pitchFamily="18" charset="0"/>
                <a:cs typeface="Times New Roman" panose="02020603050405020304" pitchFamily="18" charset="0"/>
              </a:rPr>
              <a:t> modifications which originate from a grammar that describes the original system line by line.</a:t>
            </a:r>
          </a:p>
          <a:p>
            <a:pPr marL="139700" indent="0" algn="just">
              <a:buNone/>
            </a:pPr>
            <a:endParaRPr lang="en-US" sz="1700" dirty="0">
              <a:solidFill>
                <a:schemeClr val="tx1"/>
              </a:solidFill>
              <a:latin typeface="Times New Roman" panose="02020603050405020304" pitchFamily="18" charset="0"/>
              <a:cs typeface="Times New Roman" panose="02020603050405020304" pitchFamily="18" charset="0"/>
            </a:endParaRPr>
          </a:p>
          <a:p>
            <a:pPr marL="139700" indent="0" algn="just">
              <a:buNone/>
            </a:pPr>
            <a:r>
              <a:rPr lang="en-US" sz="1700" dirty="0">
                <a:solidFill>
                  <a:schemeClr val="tx1"/>
                </a:solidFill>
                <a:latin typeface="Times New Roman" panose="02020603050405020304" pitchFamily="18" charset="0"/>
                <a:cs typeface="Times New Roman" panose="02020603050405020304" pitchFamily="18" charset="0"/>
              </a:rPr>
              <a:t>Each generation mutation and crossover create new modifications. Each modification’s fitness is evaluated by applying it to the grammar and then reversing the grammar to get a new variant of the system.</a:t>
            </a:r>
          </a:p>
          <a:p>
            <a:pPr marL="139700" indent="0" algn="just">
              <a:buNone/>
            </a:pPr>
            <a:endParaRPr lang="en-US" sz="1700" dirty="0">
              <a:solidFill>
                <a:schemeClr val="tx1"/>
              </a:solidFill>
              <a:latin typeface="Times New Roman" panose="02020603050405020304" pitchFamily="18" charset="0"/>
              <a:cs typeface="Times New Roman" panose="02020603050405020304" pitchFamily="18" charset="0"/>
            </a:endParaRPr>
          </a:p>
          <a:p>
            <a:pPr marL="139700" indent="0" algn="just">
              <a:buNone/>
            </a:pPr>
            <a:r>
              <a:rPr lang="en-US" sz="1700" dirty="0">
                <a:solidFill>
                  <a:schemeClr val="tx1"/>
                </a:solidFill>
                <a:latin typeface="Times New Roman" panose="02020603050405020304" pitchFamily="18" charset="0"/>
                <a:cs typeface="Times New Roman" panose="02020603050405020304" pitchFamily="18" charset="0"/>
              </a:rPr>
              <a:t>Each modified system is tested on a </a:t>
            </a:r>
            <a:r>
              <a:rPr lang="en-US" sz="1700" dirty="0" err="1">
                <a:solidFill>
                  <a:schemeClr val="tx1"/>
                </a:solidFill>
                <a:latin typeface="Times New Roman" panose="02020603050405020304" pitchFamily="18" charset="0"/>
                <a:cs typeface="Times New Roman" panose="02020603050405020304" pitchFamily="18" charset="0"/>
              </a:rPr>
              <a:t>randomised</a:t>
            </a:r>
            <a:r>
              <a:rPr lang="en-US" sz="1700" dirty="0">
                <a:solidFill>
                  <a:schemeClr val="tx1"/>
                </a:solidFill>
                <a:latin typeface="Times New Roman" panose="02020603050405020304" pitchFamily="18" charset="0"/>
                <a:cs typeface="Times New Roman" panose="02020603050405020304" pitchFamily="18" charset="0"/>
              </a:rPr>
              <a:t> subset of the test suite and its answers and resource consumption compared to that of the original system. Modifications responsible for better systems procreate into the next generation.</a:t>
            </a:r>
            <a:endParaRPr lang="en-IN" sz="1700"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02EDC922-C23F-CF03-D3F2-9151094267EA}"/>
              </a:ext>
            </a:extLst>
          </p:cNvPr>
          <p:cNvSpPr>
            <a:spLocks noGrp="1"/>
          </p:cNvSpPr>
          <p:nvPr>
            <p:ph type="body" idx="2"/>
          </p:nvPr>
        </p:nvSpPr>
        <p:spPr>
          <a:xfrm>
            <a:off x="4832400" y="1152475"/>
            <a:ext cx="3999900" cy="3582334"/>
          </a:xfrm>
        </p:spPr>
        <p:txBody>
          <a:bodyPr/>
          <a:lstStyle/>
          <a:p>
            <a:endParaRPr lang="en-IN" dirty="0"/>
          </a:p>
        </p:txBody>
      </p:sp>
      <p:pic>
        <p:nvPicPr>
          <p:cNvPr id="3" name="Picture 2">
            <a:extLst>
              <a:ext uri="{FF2B5EF4-FFF2-40B4-BE49-F238E27FC236}">
                <a16:creationId xmlns:a16="http://schemas.microsoft.com/office/drawing/2014/main" id="{0709C1BE-ADF5-A1CC-A155-F476D2FD8C28}"/>
              </a:ext>
            </a:extLst>
          </p:cNvPr>
          <p:cNvPicPr>
            <a:picLocks noChangeAspect="1"/>
          </p:cNvPicPr>
          <p:nvPr/>
        </p:nvPicPr>
        <p:blipFill>
          <a:blip r:embed="rId3"/>
          <a:stretch>
            <a:fillRect/>
          </a:stretch>
        </p:blipFill>
        <p:spPr>
          <a:xfrm>
            <a:off x="4832400" y="1261841"/>
            <a:ext cx="3934529" cy="2619817"/>
          </a:xfrm>
          <a:prstGeom prst="rect">
            <a:avLst/>
          </a:prstGeom>
        </p:spPr>
      </p:pic>
      <p:sp>
        <p:nvSpPr>
          <p:cNvPr id="6" name="TextBox 5">
            <a:extLst>
              <a:ext uri="{FF2B5EF4-FFF2-40B4-BE49-F238E27FC236}">
                <a16:creationId xmlns:a16="http://schemas.microsoft.com/office/drawing/2014/main" id="{3AF685D2-D010-CC2A-A28A-288C8E1E8ADF}"/>
              </a:ext>
            </a:extLst>
          </p:cNvPr>
          <p:cNvSpPr txBox="1"/>
          <p:nvPr/>
        </p:nvSpPr>
        <p:spPr>
          <a:xfrm>
            <a:off x="4942754" y="3922543"/>
            <a:ext cx="2294116" cy="646331"/>
          </a:xfrm>
          <a:prstGeom prst="rect">
            <a:avLst/>
          </a:prstGeom>
          <a:noFill/>
        </p:spPr>
        <p:txBody>
          <a:bodyPr wrap="square" rtlCol="0">
            <a:spAutoFit/>
          </a:bodyPr>
          <a:lstStyle/>
          <a:p>
            <a:pPr algn="l"/>
            <a:r>
              <a:rPr lang="en-IN" sz="1200" dirty="0">
                <a:solidFill>
                  <a:schemeClr val="tx1"/>
                </a:solidFill>
                <a:latin typeface="Times New Roman" panose="02020603050405020304" pitchFamily="18" charset="0"/>
                <a:cs typeface="Times New Roman" panose="02020603050405020304" pitchFamily="18" charset="0"/>
              </a:rPr>
              <a:t>GISMOE (Genetic Improvement</a:t>
            </a:r>
          </a:p>
          <a:p>
            <a:pPr algn="l"/>
            <a:r>
              <a:rPr lang="en-US" sz="1200" dirty="0">
                <a:solidFill>
                  <a:schemeClr val="tx1"/>
                </a:solidFill>
                <a:latin typeface="Times New Roman" panose="02020603050405020304" pitchFamily="18" charset="0"/>
                <a:cs typeface="Times New Roman" panose="02020603050405020304" pitchFamily="18" charset="0"/>
              </a:rPr>
              <a:t>of Software for Multiple Objective Exploration)</a:t>
            </a:r>
            <a:endParaRPr lang="en-IN"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11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26858"/>
            <a:ext cx="8520600" cy="572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IN" dirty="0">
                <a:solidFill>
                  <a:srgbClr val="8F001A"/>
                </a:solidFill>
                <a:latin typeface="Times New Roman" panose="02020603050405020304" pitchFamily="18" charset="0"/>
                <a:cs typeface="Times New Roman" panose="02020603050405020304" pitchFamily="18" charset="0"/>
              </a:rPr>
              <a:t>Solution - GISMOE</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4" name="Text Placeholder 3">
            <a:extLst>
              <a:ext uri="{FF2B5EF4-FFF2-40B4-BE49-F238E27FC236}">
                <a16:creationId xmlns:a16="http://schemas.microsoft.com/office/drawing/2014/main" id="{3764E95E-8D5C-66A7-9153-5C5B99902515}"/>
              </a:ext>
            </a:extLst>
          </p:cNvPr>
          <p:cNvSpPr>
            <a:spLocks noGrp="1"/>
          </p:cNvSpPr>
          <p:nvPr>
            <p:ph type="body" idx="1"/>
          </p:nvPr>
        </p:nvSpPr>
        <p:spPr/>
        <p:txBody>
          <a:bodyPr/>
          <a:lstStyle/>
          <a:p>
            <a:endParaRPr lang="en-IN" dirty="0"/>
          </a:p>
        </p:txBody>
      </p:sp>
      <p:sp>
        <p:nvSpPr>
          <p:cNvPr id="5" name="Text Placeholder 4">
            <a:extLst>
              <a:ext uri="{FF2B5EF4-FFF2-40B4-BE49-F238E27FC236}">
                <a16:creationId xmlns:a16="http://schemas.microsoft.com/office/drawing/2014/main" id="{EBB065E5-9CBA-793B-D64E-BA482CC4C8CA}"/>
              </a:ext>
            </a:extLst>
          </p:cNvPr>
          <p:cNvSpPr>
            <a:spLocks noGrp="1"/>
          </p:cNvSpPr>
          <p:nvPr>
            <p:ph type="body" idx="2"/>
          </p:nvPr>
        </p:nvSpPr>
        <p:spPr>
          <a:xfrm>
            <a:off x="4480355" y="1152475"/>
            <a:ext cx="4351945" cy="3416400"/>
          </a:xfrm>
        </p:spPr>
        <p:txBody>
          <a:bodyPr>
            <a:normAutofit fontScale="92500" lnSpcReduction="20000"/>
          </a:bodyPr>
          <a:lstStyle/>
          <a:p>
            <a:pPr marL="139700" indent="0" algn="just">
              <a:buNone/>
            </a:pPr>
            <a:r>
              <a:rPr lang="en-US" sz="1800" dirty="0">
                <a:solidFill>
                  <a:schemeClr val="tx1"/>
                </a:solidFill>
                <a:latin typeface="Times New Roman" panose="02020603050405020304" pitchFamily="18" charset="0"/>
                <a:cs typeface="Times New Roman" panose="02020603050405020304" pitchFamily="18" charset="0"/>
              </a:rPr>
              <a:t>a) Initial approaches considered whole program equally (shaded). They update code (dark shading) which may be throughout the single source file.</a:t>
            </a:r>
          </a:p>
          <a:p>
            <a:pPr marL="139700" indent="0" algn="just">
              <a:buNone/>
            </a:pPr>
            <a:endParaRPr lang="en-US" sz="1800" dirty="0">
              <a:solidFill>
                <a:schemeClr val="tx1"/>
              </a:solidFill>
              <a:latin typeface="Times New Roman" panose="02020603050405020304" pitchFamily="18" charset="0"/>
              <a:cs typeface="Times New Roman" panose="02020603050405020304" pitchFamily="18" charset="0"/>
            </a:endParaRPr>
          </a:p>
          <a:p>
            <a:pPr marL="139700" indent="0" algn="just">
              <a:buNone/>
            </a:pPr>
            <a:r>
              <a:rPr lang="en-US" sz="1800" dirty="0">
                <a:solidFill>
                  <a:schemeClr val="tx1"/>
                </a:solidFill>
                <a:latin typeface="Times New Roman" panose="02020603050405020304" pitchFamily="18" charset="0"/>
                <a:cs typeface="Times New Roman" panose="02020603050405020304" pitchFamily="18" charset="0"/>
              </a:rPr>
              <a:t>b) Bug fixing. Genetic programming is directed to parts of code needing fixing (shaded) and the bugfix (star) is small. </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139700" indent="0" algn="just">
              <a:buNone/>
            </a:pPr>
            <a:r>
              <a:rPr lang="en-US" sz="1800" dirty="0">
                <a:solidFill>
                  <a:schemeClr val="tx1"/>
                </a:solidFill>
                <a:latin typeface="Times New Roman" panose="02020603050405020304" pitchFamily="18" charset="0"/>
                <a:cs typeface="Times New Roman" panose="02020603050405020304" pitchFamily="18" charset="0"/>
              </a:rPr>
              <a:t>c) GISMOE: Evolution is directed to used and heavily used code (light shaded, shaded, heavily shaded) several lines of code may be updated (stars).</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7C8DFD7-B39B-7DF4-314D-F4ABEB30D35D}"/>
              </a:ext>
            </a:extLst>
          </p:cNvPr>
          <p:cNvPicPr>
            <a:picLocks noChangeAspect="1"/>
          </p:cNvPicPr>
          <p:nvPr/>
        </p:nvPicPr>
        <p:blipFill>
          <a:blip r:embed="rId3"/>
          <a:stretch>
            <a:fillRect/>
          </a:stretch>
        </p:blipFill>
        <p:spPr>
          <a:xfrm>
            <a:off x="480455" y="1253515"/>
            <a:ext cx="3662389" cy="3197372"/>
          </a:xfrm>
          <a:prstGeom prst="rect">
            <a:avLst/>
          </a:prstGeom>
        </p:spPr>
      </p:pic>
      <p:sp>
        <p:nvSpPr>
          <p:cNvPr id="2" name="TextBox 1">
            <a:extLst>
              <a:ext uri="{FF2B5EF4-FFF2-40B4-BE49-F238E27FC236}">
                <a16:creationId xmlns:a16="http://schemas.microsoft.com/office/drawing/2014/main" id="{8E9FE43F-9D1C-7DE2-5234-E0FF2A58EC42}"/>
              </a:ext>
            </a:extLst>
          </p:cNvPr>
          <p:cNvSpPr txBox="1"/>
          <p:nvPr/>
        </p:nvSpPr>
        <p:spPr>
          <a:xfrm>
            <a:off x="2186239" y="1253515"/>
            <a:ext cx="2294116" cy="646331"/>
          </a:xfrm>
          <a:prstGeom prst="rect">
            <a:avLst/>
          </a:prstGeom>
          <a:noFill/>
        </p:spPr>
        <p:txBody>
          <a:bodyPr wrap="square" rtlCol="0">
            <a:spAutoFit/>
          </a:bodyPr>
          <a:lstStyle/>
          <a:p>
            <a:pPr algn="l"/>
            <a:r>
              <a:rPr lang="en-IN" sz="1200" dirty="0">
                <a:solidFill>
                  <a:schemeClr val="tx1"/>
                </a:solidFill>
                <a:latin typeface="Söhne"/>
              </a:rPr>
              <a:t>GISMOE (Genetic Improvement</a:t>
            </a:r>
          </a:p>
          <a:p>
            <a:pPr algn="l"/>
            <a:r>
              <a:rPr lang="en-US" sz="1200" dirty="0">
                <a:solidFill>
                  <a:schemeClr val="tx1"/>
                </a:solidFill>
                <a:latin typeface="Söhne"/>
              </a:rPr>
              <a:t>of Software for Multiple Objective Exploration)</a:t>
            </a:r>
            <a:endParaRPr lang="en-IN" sz="1200" dirty="0">
              <a:solidFill>
                <a:schemeClr val="tx1"/>
              </a:solidFill>
              <a:latin typeface="Söhne"/>
            </a:endParaRPr>
          </a:p>
        </p:txBody>
      </p:sp>
    </p:spTree>
    <p:extLst>
      <p:ext uri="{BB962C8B-B14F-4D97-AF65-F5344CB8AC3E}">
        <p14:creationId xmlns:p14="http://schemas.microsoft.com/office/powerpoint/2010/main" val="30518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dirty="0">
                <a:solidFill>
                  <a:srgbClr val="8F001A"/>
                </a:solidFill>
                <a:latin typeface="Times New Roman" panose="02020603050405020304" pitchFamily="18" charset="0"/>
                <a:cs typeface="Times New Roman" panose="02020603050405020304" pitchFamily="18" charset="0"/>
              </a:rPr>
              <a:t>MOTIVATION - Bowtie2</a:t>
            </a:r>
            <a:endParaRPr dirty="0">
              <a:solidFill>
                <a:srgbClr val="8F001A"/>
              </a:solidFill>
              <a:latin typeface="Times New Roman" panose="02020603050405020304" pitchFamily="18" charset="0"/>
              <a:cs typeface="Times New Roman" panose="02020603050405020304" pitchFamily="18" charset="0"/>
            </a:endParaRPr>
          </a:p>
        </p:txBody>
      </p:sp>
      <p:sp>
        <p:nvSpPr>
          <p:cNvPr id="201" name="Google Shape;201;p32"/>
          <p:cNvSpPr txBox="1">
            <a:spLocks noGrp="1"/>
          </p:cNvSpPr>
          <p:nvPr>
            <p:ph type="body" idx="1"/>
          </p:nvPr>
        </p:nvSpPr>
        <p:spPr>
          <a:xfrm>
            <a:off x="395535" y="1167522"/>
            <a:ext cx="8366959" cy="3561232"/>
          </a:xfrm>
          <a:prstGeom prst="rect">
            <a:avLst/>
          </a:prstGeom>
          <a:noFill/>
          <a:ln>
            <a:noFill/>
          </a:ln>
        </p:spPr>
        <p:txBody>
          <a:bodyPr spcFirstLastPara="1" wrap="square" lIns="91425" tIns="45700" rIns="91425" bIns="45700" anchor="t" anchorCtr="0">
            <a:noAutofit/>
          </a:bodyPr>
          <a:lstStyle/>
          <a:p>
            <a:pPr marL="114300" indent="0" algn="just">
              <a:buNone/>
            </a:pPr>
            <a:r>
              <a:rPr lang="en-IN" sz="1600" b="1" dirty="0">
                <a:solidFill>
                  <a:schemeClr val="tx1"/>
                </a:solidFill>
                <a:latin typeface="Times New Roman" panose="02020603050405020304" pitchFamily="18" charset="0"/>
                <a:cs typeface="Times New Roman" panose="02020603050405020304" pitchFamily="18" charset="0"/>
              </a:rPr>
              <a:t>Why </a:t>
            </a:r>
            <a:r>
              <a:rPr lang="en-IN" b="1" dirty="0">
                <a:solidFill>
                  <a:srgbClr val="00B050"/>
                </a:solidFill>
                <a:latin typeface="Times New Roman" panose="02020603050405020304" pitchFamily="18" charset="0"/>
                <a:cs typeface="Times New Roman" panose="02020603050405020304" pitchFamily="18" charset="0"/>
              </a:rPr>
              <a:t>Bowtie2</a:t>
            </a:r>
            <a:r>
              <a:rPr lang="en-IN" sz="1600" b="1" dirty="0">
                <a:solidFill>
                  <a:schemeClr val="tx1"/>
                </a:solidFill>
                <a:latin typeface="Times New Roman" panose="02020603050405020304" pitchFamily="18" charset="0"/>
                <a:cs typeface="Times New Roman" panose="02020603050405020304" pitchFamily="18" charset="0"/>
              </a:rPr>
              <a:t> as target system?</a:t>
            </a:r>
          </a:p>
          <a:p>
            <a:pPr marL="114300" indent="0" algn="just">
              <a:buNone/>
            </a:pPr>
            <a:r>
              <a:rPr lang="en-IN" sz="1600" b="1" dirty="0">
                <a:solidFill>
                  <a:srgbClr val="00B050"/>
                </a:solidFill>
                <a:latin typeface="Times New Roman" panose="02020603050405020304" pitchFamily="18" charset="0"/>
                <a:cs typeface="Times New Roman" panose="02020603050405020304" pitchFamily="18" charset="0"/>
              </a:rPr>
              <a:t>Ans:</a:t>
            </a:r>
            <a:r>
              <a:rPr lang="en-IN" sz="1600" b="1" dirty="0">
                <a:solidFill>
                  <a:schemeClr val="tx1"/>
                </a:solidFill>
                <a:latin typeface="Times New Roman" panose="02020603050405020304" pitchFamily="18" charset="0"/>
                <a:cs typeface="Times New Roman" panose="02020603050405020304" pitchFamily="18" charset="0"/>
              </a:rPr>
              <a:t> </a:t>
            </a:r>
            <a:r>
              <a:rPr lang="en-US" sz="1600" b="0" i="0" dirty="0">
                <a:solidFill>
                  <a:schemeClr val="tx1"/>
                </a:solidFill>
                <a:effectLst/>
                <a:latin typeface="Times New Roman" panose="02020603050405020304" pitchFamily="18" charset="0"/>
                <a:cs typeface="Times New Roman" panose="02020603050405020304" pitchFamily="18" charset="0"/>
              </a:rPr>
              <a:t>Bowtie2 is a </a:t>
            </a:r>
            <a:r>
              <a:rPr lang="en-US" sz="1600" b="1" i="0" dirty="0">
                <a:solidFill>
                  <a:schemeClr val="tx1"/>
                </a:solidFill>
                <a:effectLst/>
                <a:latin typeface="Times New Roman" panose="02020603050405020304" pitchFamily="18" charset="0"/>
                <a:cs typeface="Times New Roman" panose="02020603050405020304" pitchFamily="18" charset="0"/>
              </a:rPr>
              <a:t>complex bioinformatics tool used for aligning DNA sequences</a:t>
            </a:r>
            <a:r>
              <a:rPr lang="en-US" sz="1600" b="0" i="0" dirty="0">
                <a:solidFill>
                  <a:schemeClr val="tx1"/>
                </a:solidFill>
                <a:effectLst/>
                <a:latin typeface="Times New Roman" panose="02020603050405020304" pitchFamily="18" charset="0"/>
                <a:cs typeface="Times New Roman" panose="02020603050405020304" pitchFamily="18" charset="0"/>
              </a:rPr>
              <a:t>, and it is widely used in genomics research. </a:t>
            </a:r>
            <a:r>
              <a:rPr lang="en-US" sz="1600" dirty="0">
                <a:solidFill>
                  <a:schemeClr val="tx1"/>
                </a:solidFill>
                <a:latin typeface="Times New Roman" panose="02020603050405020304" pitchFamily="18" charset="0"/>
                <a:cs typeface="Times New Roman" panose="02020603050405020304" pitchFamily="18" charset="0"/>
              </a:rPr>
              <a:t>Bowtie2 system consists of </a:t>
            </a:r>
            <a:r>
              <a:rPr lang="en-US" sz="1600" b="1" dirty="0">
                <a:solidFill>
                  <a:schemeClr val="tx1"/>
                </a:solidFill>
                <a:latin typeface="Times New Roman" panose="02020603050405020304" pitchFamily="18" charset="0"/>
                <a:cs typeface="Times New Roman" panose="02020603050405020304" pitchFamily="18" charset="0"/>
              </a:rPr>
              <a:t>50 000 lines of C++ spread over 50 main system modules and </a:t>
            </a:r>
            <a:r>
              <a:rPr lang="en-IN" sz="1600" b="1" dirty="0">
                <a:solidFill>
                  <a:schemeClr val="tx1"/>
                </a:solidFill>
                <a:latin typeface="Times New Roman" panose="02020603050405020304" pitchFamily="18" charset="0"/>
                <a:cs typeface="Times New Roman" panose="02020603050405020304" pitchFamily="18" charset="0"/>
              </a:rPr>
              <a:t>67 header files </a:t>
            </a:r>
            <a:r>
              <a:rPr lang="en-IN" sz="1600" dirty="0">
                <a:solidFill>
                  <a:schemeClr val="tx1"/>
                </a:solidFill>
                <a:latin typeface="Times New Roman" panose="02020603050405020304" pitchFamily="18" charset="0"/>
                <a:cs typeface="Times New Roman" panose="02020603050405020304" pitchFamily="18" charset="0"/>
              </a:rPr>
              <a:t>(plus documentation, scripts and support modules).</a:t>
            </a:r>
          </a:p>
          <a:p>
            <a:pPr marL="114300" indent="0" algn="just">
              <a:buNone/>
            </a:pPr>
            <a:endParaRPr lang="en-IN"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b="0" i="0" dirty="0">
                <a:solidFill>
                  <a:schemeClr val="tx1"/>
                </a:solidFill>
                <a:effectLst/>
                <a:latin typeface="Times New Roman" panose="02020603050405020304" pitchFamily="18" charset="0"/>
                <a:cs typeface="Times New Roman" panose="02020603050405020304" pitchFamily="18" charset="0"/>
              </a:rPr>
              <a:t>Bowtie2 is considered an improved and more efficient version of its predecessor, Bowtie1. Bowtie2, like any software, has known issues, bugs, and performance bottlenecks. </a:t>
            </a:r>
          </a:p>
          <a:p>
            <a:pPr marL="114300" indent="0" algn="just">
              <a:buNone/>
            </a:pPr>
            <a:endParaRPr lang="en-US" sz="1600" dirty="0">
              <a:solidFill>
                <a:schemeClr val="tx1"/>
              </a:solidFill>
              <a:latin typeface="Times New Roman" panose="02020603050405020304" pitchFamily="18" charset="0"/>
              <a:cs typeface="Times New Roman" panose="02020603050405020304" pitchFamily="18" charset="0"/>
            </a:endParaRPr>
          </a:p>
          <a:p>
            <a:pPr marL="114300" indent="0" algn="just">
              <a:buNone/>
            </a:pPr>
            <a:r>
              <a:rPr lang="en-US" sz="1600" b="0" i="0" dirty="0">
                <a:solidFill>
                  <a:schemeClr val="tx1"/>
                </a:solidFill>
                <a:effectLst/>
                <a:latin typeface="Times New Roman" panose="02020603050405020304" pitchFamily="18" charset="0"/>
                <a:cs typeface="Times New Roman" panose="02020603050405020304" pitchFamily="18" charset="0"/>
              </a:rPr>
              <a:t>Genetic programming techniques provide an opportunity to automatically evolve improved versions of the software, addressing known issues and potentially discovering new ways to enhance its functionality</a:t>
            </a:r>
            <a:r>
              <a:rPr lang="en-US" sz="1600" b="0" i="0" dirty="0">
                <a:solidFill>
                  <a:schemeClr val="tx1"/>
                </a:solidFill>
                <a:effectLst/>
                <a:latin typeface="Söhne"/>
              </a:rPr>
              <a:t>.</a:t>
            </a:r>
            <a:endParaRPr lang="en-IN" sz="1600" dirty="0">
              <a:solidFill>
                <a:schemeClr val="tx1"/>
              </a:solidFill>
              <a:latin typeface="Söhne"/>
            </a:endParaRPr>
          </a:p>
          <a:p>
            <a:pPr marL="342900" lvl="0" indent="-342900" algn="just" rtl="0">
              <a:lnSpc>
                <a:spcPct val="150000"/>
              </a:lnSpc>
              <a:spcBef>
                <a:spcPts val="0"/>
              </a:spcBef>
              <a:spcAft>
                <a:spcPts val="0"/>
              </a:spcAft>
              <a:buSzPts val="1800"/>
              <a:buChar char="●"/>
            </a:pPr>
            <a:endParaRPr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412750" y="519522"/>
            <a:ext cx="7774500" cy="648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dirty="0">
                <a:solidFill>
                  <a:srgbClr val="8F001A"/>
                </a:solidFill>
                <a:latin typeface="Times New Roman" panose="02020603050405020304" pitchFamily="18" charset="0"/>
                <a:cs typeface="Times New Roman" panose="02020603050405020304" pitchFamily="18" charset="0"/>
              </a:rPr>
              <a:t>Implementation: GISMOE – for Bowtie2 program</a:t>
            </a:r>
            <a:endParaRPr dirty="0">
              <a:solidFill>
                <a:srgbClr val="8F001A"/>
              </a:solidFill>
              <a:latin typeface="Times New Roman" panose="02020603050405020304" pitchFamily="18" charset="0"/>
              <a:cs typeface="Times New Roman" panose="02020603050405020304" pitchFamily="18" charset="0"/>
              <a:sym typeface="Arial"/>
            </a:endParaRPr>
          </a:p>
        </p:txBody>
      </p:sp>
      <p:sp>
        <p:nvSpPr>
          <p:cNvPr id="226" name="Google Shape;226;p34"/>
          <p:cNvSpPr txBox="1">
            <a:spLocks noGrp="1"/>
          </p:cNvSpPr>
          <p:nvPr>
            <p:ph type="body" idx="1"/>
          </p:nvPr>
        </p:nvSpPr>
        <p:spPr>
          <a:xfrm>
            <a:off x="395535" y="1275605"/>
            <a:ext cx="8173179" cy="3108669"/>
          </a:xfrm>
          <a:prstGeom prst="rect">
            <a:avLst/>
          </a:prstGeom>
          <a:noFill/>
          <a:ln>
            <a:noFill/>
          </a:ln>
        </p:spPr>
        <p:txBody>
          <a:bodyPr spcFirstLastPara="1" wrap="square" lIns="91425" tIns="45700" rIns="91425" bIns="45700" anchor="t" anchorCtr="0">
            <a:normAutofit lnSpcReduction="10000"/>
          </a:bodyPr>
          <a:lstStyle/>
          <a:p>
            <a:pPr marL="114300" indent="0" algn="just">
              <a:buNone/>
            </a:pPr>
            <a:r>
              <a:rPr lang="en-US" b="1" dirty="0">
                <a:solidFill>
                  <a:schemeClr val="tx1"/>
                </a:solidFill>
                <a:latin typeface="Times New Roman" panose="02020603050405020304" pitchFamily="18" charset="0"/>
                <a:cs typeface="Times New Roman" panose="02020603050405020304" pitchFamily="18" charset="0"/>
              </a:rPr>
              <a:t>OVERVIEW:</a:t>
            </a:r>
          </a:p>
          <a:p>
            <a:pPr marL="114300" indent="0" algn="just">
              <a:buNone/>
            </a:pPr>
            <a:r>
              <a:rPr lang="en-US" dirty="0">
                <a:solidFill>
                  <a:schemeClr val="tx1"/>
                </a:solidFill>
                <a:latin typeface="Times New Roman" panose="02020603050405020304" pitchFamily="18" charset="0"/>
                <a:cs typeface="Times New Roman" panose="02020603050405020304" pitchFamily="18" charset="0"/>
              </a:rPr>
              <a:t>Various techniques and approaches are used to achieve genetic improvement in GISMOE:</a:t>
            </a:r>
          </a:p>
          <a:p>
            <a:pPr lvl="1"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output binning</a:t>
            </a:r>
          </a:p>
          <a:p>
            <a:pPr lvl="1"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semantic improvement</a:t>
            </a:r>
          </a:p>
          <a:p>
            <a:pPr lvl="1"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sensitivity analysis</a:t>
            </a:r>
          </a:p>
          <a:p>
            <a:pPr lvl="1"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operator choice</a:t>
            </a:r>
          </a:p>
          <a:p>
            <a:pPr lvl="1"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grammatical representation</a:t>
            </a:r>
          </a:p>
          <a:p>
            <a:pPr lvl="1"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local search.</a:t>
            </a:r>
          </a:p>
          <a:p>
            <a:pPr marL="114300" indent="0" algn="l">
              <a:buNone/>
            </a:pPr>
            <a:endParaRPr lang="en-IN" sz="1700" dirty="0">
              <a:solidFill>
                <a:schemeClr val="tx1"/>
              </a:solidFill>
              <a:latin typeface="Söhne"/>
            </a:endParaRPr>
          </a:p>
        </p:txBody>
      </p:sp>
      <p:pic>
        <p:nvPicPr>
          <p:cNvPr id="2" name="Picture 1">
            <a:extLst>
              <a:ext uri="{FF2B5EF4-FFF2-40B4-BE49-F238E27FC236}">
                <a16:creationId xmlns:a16="http://schemas.microsoft.com/office/drawing/2014/main" id="{DB70FE37-DEB8-1B37-7EDD-F618E6076856}"/>
              </a:ext>
            </a:extLst>
          </p:cNvPr>
          <p:cNvPicPr>
            <a:picLocks noChangeAspect="1"/>
          </p:cNvPicPr>
          <p:nvPr/>
        </p:nvPicPr>
        <p:blipFill>
          <a:blip r:embed="rId3"/>
          <a:stretch>
            <a:fillRect/>
          </a:stretch>
        </p:blipFill>
        <p:spPr>
          <a:xfrm>
            <a:off x="4421777" y="2046099"/>
            <a:ext cx="3511550" cy="233817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Ottawa-powerpoint-template">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TotalTime>
  <Words>2524</Words>
  <Application>Microsoft Office PowerPoint</Application>
  <PresentationFormat>On-screen Show (16:9)</PresentationFormat>
  <Paragraphs>246</Paragraphs>
  <Slides>26</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CMR10</vt:lpstr>
      <vt:lpstr>Lato</vt:lpstr>
      <vt:lpstr>Times New Roman</vt:lpstr>
      <vt:lpstr>Times</vt:lpstr>
      <vt:lpstr>NimbusRomNo9L-Regu</vt:lpstr>
      <vt:lpstr>Arial Black</vt:lpstr>
      <vt:lpstr>Arial</vt:lpstr>
      <vt:lpstr>Verdana</vt:lpstr>
      <vt:lpstr>Wingdings</vt:lpstr>
      <vt:lpstr>Söhne</vt:lpstr>
      <vt:lpstr>Simple Light</vt:lpstr>
      <vt:lpstr>uOttawa-powerpoint-template</vt:lpstr>
      <vt:lpstr>Optimising Existing Software with Genetic Programming (By William B. Langdon and Mark Harman)</vt:lpstr>
      <vt:lpstr>Agenda</vt:lpstr>
      <vt:lpstr>Introduction</vt:lpstr>
      <vt:lpstr>Problem Statement</vt:lpstr>
      <vt:lpstr>Solution</vt:lpstr>
      <vt:lpstr>Solution - GISMOE</vt:lpstr>
      <vt:lpstr>Solution - GISMOE</vt:lpstr>
      <vt:lpstr>MOTIVATION - Bowtie2</vt:lpstr>
      <vt:lpstr>Implementation: GISMOE – for Bowtie2 program</vt:lpstr>
      <vt:lpstr>Implementation: GISMOE – for Bowtie2 program</vt:lpstr>
      <vt:lpstr>Implementation: GISMOE – for Bowtie2 program</vt:lpstr>
      <vt:lpstr>Implementation: GISMOE – for Bowtie2 program</vt:lpstr>
      <vt:lpstr>Implementation: GISMOE – for Bowtie2 program</vt:lpstr>
      <vt:lpstr>Implementation: GISMOE – for Bowtie2 program</vt:lpstr>
      <vt:lpstr>Implementation: GISMOE – for Bowtie2 program</vt:lpstr>
      <vt:lpstr>Evaluations GISMOE – for Bowtie2 program</vt:lpstr>
      <vt:lpstr>Evaluations GISMOE – for Bowtie2 program</vt:lpstr>
      <vt:lpstr>Results - for Bowtie2 program</vt:lpstr>
      <vt:lpstr>Results - for Bowtie2 program</vt:lpstr>
      <vt:lpstr>Results - for Bowtie2 program</vt:lpstr>
      <vt:lpstr>Results - for Bowtie2 program</vt:lpstr>
      <vt:lpstr>Critique</vt:lpstr>
      <vt:lpstr>Critique</vt:lpstr>
      <vt:lpstr>Conclusion</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cp:lastModifiedBy>Aishwarya Manapuram</cp:lastModifiedBy>
  <cp:revision>55</cp:revision>
  <dcterms:modified xsi:type="dcterms:W3CDTF">2023-10-10T18:23:48Z</dcterms:modified>
</cp:coreProperties>
</file>